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3"/>
  </p:notesMasterIdLst>
  <p:handoutMasterIdLst>
    <p:handoutMasterId r:id="rId24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97" r:id="rId12"/>
    <p:sldId id="278" r:id="rId13"/>
    <p:sldId id="301" r:id="rId14"/>
    <p:sldId id="304" r:id="rId15"/>
    <p:sldId id="305" r:id="rId16"/>
    <p:sldId id="306" r:id="rId17"/>
    <p:sldId id="299" r:id="rId18"/>
    <p:sldId id="290" r:id="rId19"/>
    <p:sldId id="307" r:id="rId20"/>
    <p:sldId id="295" r:id="rId21"/>
    <p:sldId id="300" r:id="rId22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76" autoAdjust="0"/>
  </p:normalViewPr>
  <p:slideViewPr>
    <p:cSldViewPr>
      <p:cViewPr varScale="1">
        <p:scale>
          <a:sx n="60" d="100"/>
          <a:sy n="60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servregtourtran\Transport\Users%20Public\Aviation\Emissions%20Project\Tabular%20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Flights departing main Irish airports in 2010: 104,400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5"/>
              <c:layout>
                <c:manualLayout>
                  <c:x val="7.1994506337783801E-2"/>
                  <c:y val="3.8749921506306073E-2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'Table 1'!$K$3:$P$3</c:f>
              <c:strCache>
                <c:ptCount val="6"/>
                <c:pt idx="0">
                  <c:v>Cork</c:v>
                </c:pt>
                <c:pt idx="1">
                  <c:v>Galway</c:v>
                </c:pt>
                <c:pt idx="2">
                  <c:v>Dublin</c:v>
                </c:pt>
                <c:pt idx="3">
                  <c:v>Knock</c:v>
                </c:pt>
                <c:pt idx="4">
                  <c:v>Kerry</c:v>
                </c:pt>
                <c:pt idx="5">
                  <c:v>Shannon</c:v>
                </c:pt>
              </c:strCache>
            </c:strRef>
          </c:cat>
          <c:val>
            <c:numRef>
              <c:f>'Table 1'!$K$4:$P$4</c:f>
              <c:numCache>
                <c:formatCode>0.0</c:formatCode>
                <c:ptCount val="6"/>
                <c:pt idx="0" formatCode="General">
                  <c:v>11.7</c:v>
                </c:pt>
                <c:pt idx="1">
                  <c:v>3</c:v>
                </c:pt>
                <c:pt idx="2" formatCode="General">
                  <c:v>78.099999999999994</c:v>
                </c:pt>
                <c:pt idx="3" formatCode="General">
                  <c:v>2.7</c:v>
                </c:pt>
                <c:pt idx="4" formatCode="General">
                  <c:v>2.2000000000000002</c:v>
                </c:pt>
                <c:pt idx="5" formatCode="General">
                  <c:v>6.7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>
          <a:latin typeface="+mj-lt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Flights departing main Irish airports, 2005-2010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Cork</c:v>
          </c:tx>
          <c:xVal>
            <c:numRef>
              <c:f>'Table 1'!$T$30:$Y$30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1'!$T$31:$Y$31</c:f>
              <c:numCache>
                <c:formatCode>0</c:formatCode>
                <c:ptCount val="6"/>
                <c:pt idx="0">
                  <c:v>16.600000000000001</c:v>
                </c:pt>
                <c:pt idx="1">
                  <c:v>16.7</c:v>
                </c:pt>
                <c:pt idx="2">
                  <c:v>17.7</c:v>
                </c:pt>
                <c:pt idx="3">
                  <c:v>16.7</c:v>
                </c:pt>
                <c:pt idx="4">
                  <c:v>12.8</c:v>
                </c:pt>
                <c:pt idx="5">
                  <c:v>11.7</c:v>
                </c:pt>
              </c:numCache>
            </c:numRef>
          </c:yVal>
          <c:smooth val="1"/>
        </c:ser>
        <c:ser>
          <c:idx val="1"/>
          <c:order val="1"/>
          <c:tx>
            <c:v>Galway</c:v>
          </c:tx>
          <c:xVal>
            <c:numRef>
              <c:f>'Table 1'!$T$30:$Y$30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1'!$T$32:$Y$32</c:f>
              <c:numCache>
                <c:formatCode>0</c:formatCode>
                <c:ptCount val="6"/>
                <c:pt idx="0">
                  <c:v>3.3</c:v>
                </c:pt>
                <c:pt idx="1">
                  <c:v>3.2</c:v>
                </c:pt>
                <c:pt idx="2">
                  <c:v>3.4</c:v>
                </c:pt>
                <c:pt idx="3">
                  <c:v>3.6</c:v>
                </c:pt>
                <c:pt idx="4">
                  <c:v>3</c:v>
                </c:pt>
                <c:pt idx="5">
                  <c:v>3</c:v>
                </c:pt>
              </c:numCache>
            </c:numRef>
          </c:yVal>
          <c:smooth val="1"/>
        </c:ser>
        <c:ser>
          <c:idx val="2"/>
          <c:order val="2"/>
          <c:tx>
            <c:v>Dublin</c:v>
          </c:tx>
          <c:xVal>
            <c:numRef>
              <c:f>'Table 1'!$T$30:$Y$30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1'!$T$33:$Y$33</c:f>
              <c:numCache>
                <c:formatCode>0</c:formatCode>
                <c:ptCount val="6"/>
                <c:pt idx="0">
                  <c:v>84.8</c:v>
                </c:pt>
                <c:pt idx="1">
                  <c:v>91.4</c:v>
                </c:pt>
                <c:pt idx="2">
                  <c:v>101.5</c:v>
                </c:pt>
                <c:pt idx="3">
                  <c:v>100.7</c:v>
                </c:pt>
                <c:pt idx="4">
                  <c:v>84.8</c:v>
                </c:pt>
                <c:pt idx="5">
                  <c:v>78.099999999999994</c:v>
                </c:pt>
              </c:numCache>
            </c:numRef>
          </c:yVal>
          <c:smooth val="1"/>
        </c:ser>
        <c:ser>
          <c:idx val="3"/>
          <c:order val="3"/>
          <c:tx>
            <c:v>Knock</c:v>
          </c:tx>
          <c:xVal>
            <c:numRef>
              <c:f>'Table 1'!$T$30:$Y$30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1'!$T$34:$Y$34</c:f>
              <c:numCache>
                <c:formatCode>0</c:formatCode>
                <c:ptCount val="6"/>
                <c:pt idx="0">
                  <c:v>2.6</c:v>
                </c:pt>
                <c:pt idx="1">
                  <c:v>2.8</c:v>
                </c:pt>
                <c:pt idx="2">
                  <c:v>2.4</c:v>
                </c:pt>
                <c:pt idx="3">
                  <c:v>2.9</c:v>
                </c:pt>
                <c:pt idx="4">
                  <c:v>3</c:v>
                </c:pt>
                <c:pt idx="5">
                  <c:v>2.7</c:v>
                </c:pt>
              </c:numCache>
            </c:numRef>
          </c:yVal>
          <c:smooth val="1"/>
        </c:ser>
        <c:ser>
          <c:idx val="4"/>
          <c:order val="4"/>
          <c:tx>
            <c:v>Kerry</c:v>
          </c:tx>
          <c:xVal>
            <c:numRef>
              <c:f>'Table 1'!$T$30:$Y$30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1'!$T$35:$Y$35</c:f>
              <c:numCache>
                <c:formatCode>0</c:formatCode>
                <c:ptCount val="6"/>
                <c:pt idx="0">
                  <c:v>3.9</c:v>
                </c:pt>
                <c:pt idx="1">
                  <c:v>3</c:v>
                </c:pt>
                <c:pt idx="2">
                  <c:v>2.8</c:v>
                </c:pt>
                <c:pt idx="3">
                  <c:v>3.2</c:v>
                </c:pt>
                <c:pt idx="4">
                  <c:v>2.4</c:v>
                </c:pt>
                <c:pt idx="5">
                  <c:v>2.2000000000000002</c:v>
                </c:pt>
              </c:numCache>
            </c:numRef>
          </c:yVal>
          <c:smooth val="1"/>
        </c:ser>
        <c:ser>
          <c:idx val="5"/>
          <c:order val="5"/>
          <c:tx>
            <c:v>Shannon</c:v>
          </c:tx>
          <c:xVal>
            <c:numRef>
              <c:f>'Table 1'!$T$30:$Y$30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1'!$T$36:$Y$36</c:f>
              <c:numCache>
                <c:formatCode>0</c:formatCode>
                <c:ptCount val="6"/>
                <c:pt idx="0">
                  <c:v>12.5</c:v>
                </c:pt>
                <c:pt idx="1">
                  <c:v>13.5</c:v>
                </c:pt>
                <c:pt idx="2">
                  <c:v>13.4</c:v>
                </c:pt>
                <c:pt idx="3">
                  <c:v>12.5</c:v>
                </c:pt>
                <c:pt idx="4">
                  <c:v>10.6</c:v>
                </c:pt>
                <c:pt idx="5">
                  <c:v>6.7</c:v>
                </c:pt>
              </c:numCache>
            </c:numRef>
          </c:yVal>
          <c:smooth val="1"/>
        </c:ser>
        <c:ser>
          <c:idx val="6"/>
          <c:order val="6"/>
          <c:tx>
            <c:v>Total</c:v>
          </c:tx>
          <c:spPr>
            <a:ln>
              <a:solidFill>
                <a:schemeClr val="tx1"/>
              </a:solidFill>
              <a:prstDash val="sysDash"/>
            </a:ln>
          </c:spPr>
          <c:marker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'Table 1'!$T$30:$Y$30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1'!$T$37:$Y$37</c:f>
              <c:numCache>
                <c:formatCode>0</c:formatCode>
                <c:ptCount val="6"/>
                <c:pt idx="0">
                  <c:v>123.6</c:v>
                </c:pt>
                <c:pt idx="1">
                  <c:v>130.5</c:v>
                </c:pt>
                <c:pt idx="2">
                  <c:v>141.19999999999999</c:v>
                </c:pt>
                <c:pt idx="3">
                  <c:v>139.5</c:v>
                </c:pt>
                <c:pt idx="4">
                  <c:v>116.6</c:v>
                </c:pt>
                <c:pt idx="5">
                  <c:v>104.4</c:v>
                </c:pt>
              </c:numCache>
            </c:numRef>
          </c:yVal>
          <c:smooth val="1"/>
        </c:ser>
        <c:axId val="57660928"/>
        <c:axId val="57663488"/>
      </c:scatterChart>
      <c:valAx>
        <c:axId val="57660928"/>
        <c:scaling>
          <c:orientation val="minMax"/>
          <c:max val="2010"/>
          <c:min val="200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7663488"/>
        <c:crosses val="autoZero"/>
        <c:crossBetween val="midCat"/>
      </c:valAx>
      <c:valAx>
        <c:axId val="576634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Flights (thousands)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57660928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+mj-lt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>
                <a:latin typeface="+mj-lt"/>
              </a:defRPr>
            </a:pPr>
            <a:r>
              <a:rPr lang="en-US" sz="2400" baseline="0">
                <a:latin typeface="+mj-lt"/>
              </a:rPr>
              <a:t>Flights departing main Irish airports by aircraft type, 2010</a:t>
            </a:r>
          </a:p>
        </c:rich>
      </c:tx>
      <c:layout/>
    </c:title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>
                    <a:latin typeface="+mj-lt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'Table 2'!$O$3:$W$3</c:f>
              <c:strCache>
                <c:ptCount val="9"/>
                <c:pt idx="0">
                  <c:v>Airbus A320</c:v>
                </c:pt>
                <c:pt idx="1">
                  <c:v>Airbus A321*</c:v>
                </c:pt>
                <c:pt idx="2">
                  <c:v>Airbus A330-300*</c:v>
                </c:pt>
                <c:pt idx="3">
                  <c:v>ATR 42-200</c:v>
                </c:pt>
                <c:pt idx="4">
                  <c:v>ATR 72</c:v>
                </c:pt>
                <c:pt idx="5">
                  <c:v>Boeing 737-500*</c:v>
                </c:pt>
                <c:pt idx="6">
                  <c:v>Boeing 737-800*</c:v>
                </c:pt>
                <c:pt idx="7">
                  <c:v>Boeing      C-32*</c:v>
                </c:pt>
                <c:pt idx="8">
                  <c:v>Other(*)</c:v>
                </c:pt>
              </c:strCache>
            </c:strRef>
          </c:cat>
          <c:val>
            <c:numRef>
              <c:f>'Table 2'!$O$4:$W$4</c:f>
              <c:numCache>
                <c:formatCode>General</c:formatCode>
                <c:ptCount val="9"/>
                <c:pt idx="0">
                  <c:v>26.8</c:v>
                </c:pt>
                <c:pt idx="1">
                  <c:v>5.5</c:v>
                </c:pt>
                <c:pt idx="3">
                  <c:v>4.9000000000000004</c:v>
                </c:pt>
                <c:pt idx="4">
                  <c:v>7.1</c:v>
                </c:pt>
                <c:pt idx="6">
                  <c:v>35.800000000000004</c:v>
                </c:pt>
                <c:pt idx="8">
                  <c:v>24.3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800">
                <a:latin typeface="Arial" pitchFamily="34" charset="0"/>
                <a:cs typeface="Arial" pitchFamily="34" charset="0"/>
              </a:defRPr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Fuel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 burn of aircraft </a:t>
            </a:r>
            <a:r>
              <a:rPr lang="en-US" sz="2400" baseline="0" dirty="0" smtClean="0">
                <a:latin typeface="Arial" pitchFamily="34" charset="0"/>
                <a:cs typeface="Arial" pitchFamily="34" charset="0"/>
              </a:rPr>
              <a:t>types departing </a:t>
            </a:r>
            <a:r>
              <a:rPr lang="en-US" sz="2400" baseline="0" dirty="0">
                <a:latin typeface="Arial" pitchFamily="34" charset="0"/>
                <a:cs typeface="Arial" pitchFamily="34" charset="0"/>
              </a:rPr>
              <a:t>main Irish airports, 2005-2010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Airbus A320</c:v>
          </c:tx>
          <c:xVal>
            <c:numRef>
              <c:f>'Table 2'!$O$22:$T$22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2'!$O$23:$T$23</c:f>
              <c:numCache>
                <c:formatCode>0</c:formatCode>
                <c:ptCount val="6"/>
                <c:pt idx="0">
                  <c:v>85.6</c:v>
                </c:pt>
                <c:pt idx="1">
                  <c:v>113</c:v>
                </c:pt>
                <c:pt idx="2">
                  <c:v>123.3</c:v>
                </c:pt>
                <c:pt idx="3">
                  <c:v>123.3</c:v>
                </c:pt>
                <c:pt idx="4">
                  <c:v>113.1</c:v>
                </c:pt>
                <c:pt idx="5">
                  <c:v>111.7</c:v>
                </c:pt>
              </c:numCache>
            </c:numRef>
          </c:yVal>
          <c:smooth val="1"/>
        </c:ser>
        <c:ser>
          <c:idx val="1"/>
          <c:order val="1"/>
          <c:tx>
            <c:v>Airbus A321*</c:v>
          </c:tx>
          <c:xVal>
            <c:numRef>
              <c:f>'Table 2'!$O$22:$T$22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2'!$O$24:$T$24</c:f>
              <c:numCache>
                <c:formatCode>0</c:formatCode>
                <c:ptCount val="6"/>
                <c:pt idx="0">
                  <c:v>30.1</c:v>
                </c:pt>
                <c:pt idx="1">
                  <c:v>28.8</c:v>
                </c:pt>
                <c:pt idx="2">
                  <c:v>27</c:v>
                </c:pt>
                <c:pt idx="3">
                  <c:v>56.1</c:v>
                </c:pt>
                <c:pt idx="4">
                  <c:v>53.6</c:v>
                </c:pt>
                <c:pt idx="5">
                  <c:v>26.3</c:v>
                </c:pt>
              </c:numCache>
            </c:numRef>
          </c:yVal>
          <c:smooth val="1"/>
        </c:ser>
        <c:ser>
          <c:idx val="2"/>
          <c:order val="2"/>
          <c:tx>
            <c:v>ATR 42-200</c:v>
          </c:tx>
          <c:xVal>
            <c:numRef>
              <c:f>'Table 2'!$O$22:$T$22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2'!$O$25:$T$25</c:f>
              <c:numCache>
                <c:formatCode>0</c:formatCode>
                <c:ptCount val="6"/>
                <c:pt idx="0">
                  <c:v>3.3</c:v>
                </c:pt>
                <c:pt idx="1">
                  <c:v>2.1</c:v>
                </c:pt>
                <c:pt idx="2">
                  <c:v>2.4</c:v>
                </c:pt>
                <c:pt idx="3">
                  <c:v>1.9000000000000001</c:v>
                </c:pt>
                <c:pt idx="4">
                  <c:v>2.2000000000000002</c:v>
                </c:pt>
                <c:pt idx="5">
                  <c:v>1.8</c:v>
                </c:pt>
              </c:numCache>
            </c:numRef>
          </c:yVal>
          <c:smooth val="1"/>
        </c:ser>
        <c:ser>
          <c:idx val="3"/>
          <c:order val="3"/>
          <c:tx>
            <c:v>ATR 72</c:v>
          </c:tx>
          <c:xVal>
            <c:numRef>
              <c:f>'Table 2'!$O$22:$T$22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2'!$O$26:$T$26</c:f>
              <c:numCache>
                <c:formatCode>0</c:formatCode>
                <c:ptCount val="6"/>
                <c:pt idx="0">
                  <c:v>4.5999999999999996</c:v>
                </c:pt>
                <c:pt idx="1">
                  <c:v>5.0999999999999996</c:v>
                </c:pt>
                <c:pt idx="2">
                  <c:v>4.5</c:v>
                </c:pt>
                <c:pt idx="3">
                  <c:v>4.8</c:v>
                </c:pt>
                <c:pt idx="4">
                  <c:v>3.2</c:v>
                </c:pt>
                <c:pt idx="5">
                  <c:v>3.8</c:v>
                </c:pt>
              </c:numCache>
            </c:numRef>
          </c:yVal>
          <c:smooth val="1"/>
        </c:ser>
        <c:ser>
          <c:idx val="4"/>
          <c:order val="4"/>
          <c:tx>
            <c:v>Boeing 737-800*</c:v>
          </c:tx>
          <c:xVal>
            <c:numRef>
              <c:f>'Table 2'!$O$22:$T$22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2'!$O$27:$T$27</c:f>
              <c:numCache>
                <c:formatCode>0</c:formatCode>
                <c:ptCount val="6"/>
                <c:pt idx="0">
                  <c:v>72.599999999999994</c:v>
                </c:pt>
                <c:pt idx="1">
                  <c:v>134.5</c:v>
                </c:pt>
                <c:pt idx="2">
                  <c:v>179.2</c:v>
                </c:pt>
                <c:pt idx="3">
                  <c:v>170.2</c:v>
                </c:pt>
                <c:pt idx="4">
                  <c:v>145.9</c:v>
                </c:pt>
                <c:pt idx="5">
                  <c:v>134.9</c:v>
                </c:pt>
              </c:numCache>
            </c:numRef>
          </c:yVal>
          <c:smooth val="1"/>
        </c:ser>
        <c:ser>
          <c:idx val="5"/>
          <c:order val="5"/>
          <c:tx>
            <c:v>Other (*)</c:v>
          </c:tx>
          <c:xVal>
            <c:numRef>
              <c:f>'Table 2'!$O$22:$T$22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2'!$O$28:$T$28</c:f>
              <c:numCache>
                <c:formatCode>0</c:formatCode>
                <c:ptCount val="6"/>
                <c:pt idx="0">
                  <c:v>371.1</c:v>
                </c:pt>
                <c:pt idx="1">
                  <c:v>377.9</c:v>
                </c:pt>
                <c:pt idx="2">
                  <c:v>391</c:v>
                </c:pt>
                <c:pt idx="3">
                  <c:v>418.3</c:v>
                </c:pt>
                <c:pt idx="4">
                  <c:v>326.5</c:v>
                </c:pt>
                <c:pt idx="5">
                  <c:v>278.10000000000002</c:v>
                </c:pt>
              </c:numCache>
            </c:numRef>
          </c:yVal>
          <c:smooth val="1"/>
        </c:ser>
        <c:ser>
          <c:idx val="6"/>
          <c:order val="6"/>
          <c:tx>
            <c:v>Total</c:v>
          </c:tx>
          <c:spPr>
            <a:ln>
              <a:solidFill>
                <a:schemeClr val="tx1"/>
              </a:solidFill>
              <a:prstDash val="sysDash"/>
            </a:ln>
          </c:spPr>
          <c:marker>
            <c:symbol val="plus"/>
            <c:size val="7"/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'Table 2'!$O$22:$T$22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2'!$O$29:$T$29</c:f>
              <c:numCache>
                <c:formatCode>0</c:formatCode>
                <c:ptCount val="6"/>
                <c:pt idx="0">
                  <c:v>567.5</c:v>
                </c:pt>
                <c:pt idx="1">
                  <c:v>661.4</c:v>
                </c:pt>
                <c:pt idx="2">
                  <c:v>727.5</c:v>
                </c:pt>
                <c:pt idx="3">
                  <c:v>774.5</c:v>
                </c:pt>
                <c:pt idx="4">
                  <c:v>644.4</c:v>
                </c:pt>
                <c:pt idx="5">
                  <c:v>556.79999999999995</c:v>
                </c:pt>
              </c:numCache>
            </c:numRef>
          </c:yVal>
          <c:smooth val="1"/>
        </c:ser>
        <c:axId val="57994240"/>
        <c:axId val="58009088"/>
      </c:scatterChart>
      <c:valAx>
        <c:axId val="57994240"/>
        <c:scaling>
          <c:orientation val="minMax"/>
          <c:max val="2010"/>
          <c:min val="2005"/>
        </c:scaling>
        <c:axPos val="b"/>
        <c:title>
          <c:tx>
            <c:rich>
              <a:bodyPr/>
              <a:lstStyle/>
              <a:p>
                <a:pPr>
                  <a:defRPr sz="1800">
                    <a:latin typeface="Arial" pitchFamily="34" charset="0"/>
                    <a:cs typeface="Arial" pitchFamily="34" charset="0"/>
                  </a:defRPr>
                </a:pPr>
                <a:r>
                  <a:rPr lang="en-US" sz="1800">
                    <a:latin typeface="Arial" pitchFamily="34" charset="0"/>
                    <a:cs typeface="Arial" pitchFamily="34" charset="0"/>
                  </a:rPr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58009088"/>
        <c:crosses val="autoZero"/>
        <c:crossBetween val="midCat"/>
        <c:majorUnit val="1"/>
      </c:valAx>
      <c:valAx>
        <c:axId val="580090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800">
                    <a:latin typeface="+mj-lt"/>
                  </a:defRPr>
                </a:pPr>
                <a:r>
                  <a:rPr lang="en-US" sz="1800">
                    <a:latin typeface="+mj-lt"/>
                  </a:rPr>
                  <a:t>Fuel (thousand tonnes)</a:t>
                </a:r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sz="1800">
                <a:latin typeface="+mj-lt"/>
              </a:defRPr>
            </a:pPr>
            <a:endParaRPr lang="en-US"/>
          </a:p>
        </c:txPr>
        <c:crossAx val="57994240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800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 emissions from flights departing main Irish airports, 2005-2010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Airbus A320</c:v>
          </c:tx>
          <c:xVal>
            <c:numRef>
              <c:f>'Table 2'!$B$49:$G$49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2'!$B$50:$G$50</c:f>
              <c:numCache>
                <c:formatCode>_-* #,##0_-;\-* #,##0_-;_-* "-"??_-;_-@_-</c:formatCode>
                <c:ptCount val="6"/>
                <c:pt idx="0">
                  <c:v>269.8</c:v>
                </c:pt>
                <c:pt idx="1">
                  <c:v>356.1</c:v>
                </c:pt>
                <c:pt idx="2">
                  <c:v>388.5</c:v>
                </c:pt>
                <c:pt idx="3">
                  <c:v>388.5</c:v>
                </c:pt>
                <c:pt idx="4">
                  <c:v>356.2</c:v>
                </c:pt>
                <c:pt idx="5">
                  <c:v>351.8</c:v>
                </c:pt>
              </c:numCache>
            </c:numRef>
          </c:yVal>
          <c:smooth val="1"/>
        </c:ser>
        <c:ser>
          <c:idx val="1"/>
          <c:order val="1"/>
          <c:tx>
            <c:v>Airbus A321*</c:v>
          </c:tx>
          <c:xVal>
            <c:numRef>
              <c:f>'Table 2'!$B$49:$G$49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2'!$B$51:$G$51</c:f>
              <c:numCache>
                <c:formatCode>_-* #,##0_-;\-* #,##0_-;_-* "-"??_-;_-@_-</c:formatCode>
                <c:ptCount val="6"/>
                <c:pt idx="0">
                  <c:v>94.8</c:v>
                </c:pt>
                <c:pt idx="1">
                  <c:v>90.6</c:v>
                </c:pt>
                <c:pt idx="2">
                  <c:v>85.2</c:v>
                </c:pt>
                <c:pt idx="3">
                  <c:v>176.6</c:v>
                </c:pt>
                <c:pt idx="4">
                  <c:v>168.9</c:v>
                </c:pt>
                <c:pt idx="5">
                  <c:v>82.9</c:v>
                </c:pt>
              </c:numCache>
            </c:numRef>
          </c:yVal>
          <c:smooth val="1"/>
        </c:ser>
        <c:ser>
          <c:idx val="2"/>
          <c:order val="2"/>
          <c:tx>
            <c:v>ATR 42-200</c:v>
          </c:tx>
          <c:xVal>
            <c:numRef>
              <c:f>'Table 2'!$B$49:$G$49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2'!$B$52:$G$52</c:f>
              <c:numCache>
                <c:formatCode>_-* #,##0_-;\-* #,##0_-;_-* "-"??_-;_-@_-</c:formatCode>
                <c:ptCount val="6"/>
                <c:pt idx="0">
                  <c:v>10.3</c:v>
                </c:pt>
                <c:pt idx="1">
                  <c:v>6.7</c:v>
                </c:pt>
                <c:pt idx="2">
                  <c:v>7.6</c:v>
                </c:pt>
                <c:pt idx="3">
                  <c:v>5.8</c:v>
                </c:pt>
                <c:pt idx="4">
                  <c:v>6.9</c:v>
                </c:pt>
                <c:pt idx="5">
                  <c:v>5.5</c:v>
                </c:pt>
              </c:numCache>
            </c:numRef>
          </c:yVal>
          <c:smooth val="1"/>
        </c:ser>
        <c:ser>
          <c:idx val="3"/>
          <c:order val="3"/>
          <c:tx>
            <c:v>ATR 72</c:v>
          </c:tx>
          <c:xVal>
            <c:numRef>
              <c:f>'Table 2'!$B$49:$G$49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2'!$B$53:$G$53</c:f>
              <c:numCache>
                <c:formatCode>_-* #,##0_-;\-* #,##0_-;_-* "-"??_-;_-@_-</c:formatCode>
                <c:ptCount val="6"/>
                <c:pt idx="0">
                  <c:v>14.5</c:v>
                </c:pt>
                <c:pt idx="1">
                  <c:v>16.100000000000001</c:v>
                </c:pt>
                <c:pt idx="2">
                  <c:v>14.2</c:v>
                </c:pt>
                <c:pt idx="3">
                  <c:v>15</c:v>
                </c:pt>
                <c:pt idx="4">
                  <c:v>10.200000000000001</c:v>
                </c:pt>
                <c:pt idx="5">
                  <c:v>12.1</c:v>
                </c:pt>
              </c:numCache>
            </c:numRef>
          </c:yVal>
          <c:smooth val="1"/>
        </c:ser>
        <c:ser>
          <c:idx val="4"/>
          <c:order val="4"/>
          <c:tx>
            <c:v>Boeing 737-800*</c:v>
          </c:tx>
          <c:xVal>
            <c:numRef>
              <c:f>'Table 2'!$B$49:$G$49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2'!$B$54:$G$54</c:f>
              <c:numCache>
                <c:formatCode>_-* #,##0_-;\-* #,##0_-;_-* "-"??_-;_-@_-</c:formatCode>
                <c:ptCount val="6"/>
                <c:pt idx="0">
                  <c:v>228.6</c:v>
                </c:pt>
                <c:pt idx="1">
                  <c:v>423.7</c:v>
                </c:pt>
                <c:pt idx="2">
                  <c:v>564.5</c:v>
                </c:pt>
                <c:pt idx="3">
                  <c:v>536</c:v>
                </c:pt>
                <c:pt idx="4">
                  <c:v>459.5</c:v>
                </c:pt>
                <c:pt idx="5">
                  <c:v>425.1</c:v>
                </c:pt>
              </c:numCache>
            </c:numRef>
          </c:yVal>
          <c:smooth val="1"/>
        </c:ser>
        <c:ser>
          <c:idx val="5"/>
          <c:order val="5"/>
          <c:tx>
            <c:v>Other (*)</c:v>
          </c:tx>
          <c:xVal>
            <c:numRef>
              <c:f>'Table 2'!$B$49:$G$49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2'!$B$55:$G$55</c:f>
              <c:numCache>
                <c:formatCode>_-* #,##0_-;\-* #,##0_-;_-* "-"??_-;_-@_-</c:formatCode>
                <c:ptCount val="6"/>
                <c:pt idx="0">
                  <c:v>1169.5</c:v>
                </c:pt>
                <c:pt idx="1">
                  <c:v>1190.4000000000001</c:v>
                </c:pt>
                <c:pt idx="2">
                  <c:v>1231.6999999999998</c:v>
                </c:pt>
                <c:pt idx="3">
                  <c:v>1317.9</c:v>
                </c:pt>
                <c:pt idx="4">
                  <c:v>1028.2</c:v>
                </c:pt>
                <c:pt idx="5">
                  <c:v>876.3</c:v>
                </c:pt>
              </c:numCache>
            </c:numRef>
          </c:yVal>
          <c:smooth val="1"/>
        </c:ser>
        <c:ser>
          <c:idx val="6"/>
          <c:order val="6"/>
          <c:tx>
            <c:v>Total</c:v>
          </c:tx>
          <c:spPr>
            <a:ln>
              <a:solidFill>
                <a:schemeClr val="tx1"/>
              </a:solidFill>
              <a:prstDash val="sysDash"/>
            </a:ln>
          </c:spPr>
          <c:marker>
            <c:spPr>
              <a:ln>
                <a:solidFill>
                  <a:sysClr val="windowText" lastClr="000000"/>
                </a:solidFill>
              </a:ln>
            </c:spPr>
          </c:marker>
          <c:xVal>
            <c:numRef>
              <c:f>'Table 2'!$B$49:$G$49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2'!$B$56:$G$56</c:f>
              <c:numCache>
                <c:formatCode>_-* #,##0_-;\-* #,##0_-;_-* "-"??_-;_-@_-</c:formatCode>
                <c:ptCount val="6"/>
                <c:pt idx="0">
                  <c:v>1787.5</c:v>
                </c:pt>
                <c:pt idx="1">
                  <c:v>2083.6</c:v>
                </c:pt>
                <c:pt idx="2">
                  <c:v>2291.6</c:v>
                </c:pt>
                <c:pt idx="3">
                  <c:v>2439.8000000000002</c:v>
                </c:pt>
                <c:pt idx="4">
                  <c:v>2029.8</c:v>
                </c:pt>
                <c:pt idx="5">
                  <c:v>1753.8</c:v>
                </c:pt>
              </c:numCache>
            </c:numRef>
          </c:yVal>
          <c:smooth val="1"/>
        </c:ser>
        <c:axId val="58050816"/>
        <c:axId val="58057472"/>
      </c:scatterChart>
      <c:valAx>
        <c:axId val="58050816"/>
        <c:scaling>
          <c:orientation val="minMax"/>
          <c:max val="2010"/>
          <c:min val="200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8057472"/>
        <c:crosses val="autoZero"/>
        <c:crossBetween val="midCat"/>
        <c:majorUnit val="1"/>
      </c:valAx>
      <c:valAx>
        <c:axId val="580574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CO2 (thousand tonnes)</a:t>
                </a:r>
              </a:p>
            </c:rich>
          </c:tx>
          <c:layout/>
        </c:title>
        <c:numFmt formatCode="_-* #,##0_-;\-* #,##0_-;_-* &quot;-&quot;??_-;_-@_-" sourceLinked="1"/>
        <c:majorTickMark val="none"/>
        <c:tickLblPos val="nextTo"/>
        <c:crossAx val="58050816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>
          <a:latin typeface="+mj-lt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400">
                <a:latin typeface="+mj-lt"/>
              </a:defRPr>
            </a:pPr>
            <a:r>
              <a:rPr lang="en-US" sz="2400" dirty="0">
                <a:latin typeface="+mj-lt"/>
              </a:rPr>
              <a:t>Monthly CO</a:t>
            </a:r>
            <a:r>
              <a:rPr lang="en-US" sz="2400" baseline="-25000" dirty="0">
                <a:latin typeface="+mj-lt"/>
              </a:rPr>
              <a:t>2</a:t>
            </a:r>
            <a:r>
              <a:rPr lang="en-US" sz="2400" baseline="0" dirty="0">
                <a:latin typeface="+mj-lt"/>
              </a:rPr>
              <a:t> emissions (thousand </a:t>
            </a:r>
            <a:r>
              <a:rPr lang="en-US" sz="2400" baseline="0" dirty="0" err="1">
                <a:latin typeface="+mj-lt"/>
              </a:rPr>
              <a:t>tonnes</a:t>
            </a:r>
            <a:r>
              <a:rPr lang="en-US" sz="2400" baseline="0" dirty="0">
                <a:latin typeface="+mj-lt"/>
              </a:rPr>
              <a:t>) from flights leaving main Irish </a:t>
            </a:r>
            <a:r>
              <a:rPr lang="en-US" sz="2400" baseline="0" dirty="0" smtClean="0">
                <a:latin typeface="+mj-lt"/>
              </a:rPr>
              <a:t>airports, </a:t>
            </a:r>
            <a:r>
              <a:rPr lang="en-US" sz="2400" baseline="0" dirty="0">
                <a:latin typeface="+mj-lt"/>
              </a:rPr>
              <a:t>2005-2010</a:t>
            </a:r>
            <a:endParaRPr lang="en-US" sz="2400" dirty="0">
              <a:latin typeface="+mj-lt"/>
            </a:endParaRPr>
          </a:p>
        </c:rich>
      </c:tx>
      <c:layout>
        <c:manualLayout>
          <c:xMode val="edge"/>
          <c:yMode val="edge"/>
          <c:x val="0.10540266841644796"/>
          <c:y val="2.7777777777777863E-2"/>
        </c:manualLayout>
      </c:layout>
    </c:title>
    <c:view3D>
      <c:rAngAx val="1"/>
    </c:view3D>
    <c:plotArea>
      <c:layout/>
      <c:bar3DChart>
        <c:barDir val="col"/>
        <c:grouping val="standard"/>
        <c:ser>
          <c:idx val="0"/>
          <c:order val="0"/>
          <c:tx>
            <c:v>2010</c:v>
          </c:tx>
          <c:cat>
            <c:strRef>
              <c:f>'Table 4'!$B$14:$M$14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'Table 4'!$B$15:$M$15</c:f>
              <c:numCache>
                <c:formatCode>0</c:formatCode>
                <c:ptCount val="12"/>
                <c:pt idx="0">
                  <c:v>126.7</c:v>
                </c:pt>
                <c:pt idx="1">
                  <c:v>114.3</c:v>
                </c:pt>
                <c:pt idx="2">
                  <c:v>137.30000000000001</c:v>
                </c:pt>
                <c:pt idx="3">
                  <c:v>117.9</c:v>
                </c:pt>
                <c:pt idx="4">
                  <c:v>158.30000000000001</c:v>
                </c:pt>
                <c:pt idx="5">
                  <c:v>173.9</c:v>
                </c:pt>
                <c:pt idx="6">
                  <c:v>184.6</c:v>
                </c:pt>
                <c:pt idx="7">
                  <c:v>181.3</c:v>
                </c:pt>
                <c:pt idx="8">
                  <c:v>163.1</c:v>
                </c:pt>
                <c:pt idx="9">
                  <c:v>159.9</c:v>
                </c:pt>
                <c:pt idx="10">
                  <c:v>124.1</c:v>
                </c:pt>
                <c:pt idx="11">
                  <c:v>112.5</c:v>
                </c:pt>
              </c:numCache>
            </c:numRef>
          </c:val>
        </c:ser>
        <c:ser>
          <c:idx val="1"/>
          <c:order val="1"/>
          <c:tx>
            <c:v>2009</c:v>
          </c:tx>
          <c:cat>
            <c:strRef>
              <c:f>'Table 4'!$B$14:$M$14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'Table 4'!$B$16:$M$16</c:f>
              <c:numCache>
                <c:formatCode>0</c:formatCode>
                <c:ptCount val="12"/>
                <c:pt idx="0">
                  <c:v>164.2</c:v>
                </c:pt>
                <c:pt idx="1">
                  <c:v>144.19999999999999</c:v>
                </c:pt>
                <c:pt idx="2">
                  <c:v>166.8</c:v>
                </c:pt>
                <c:pt idx="3">
                  <c:v>170.5</c:v>
                </c:pt>
                <c:pt idx="4">
                  <c:v>188.6</c:v>
                </c:pt>
                <c:pt idx="5">
                  <c:v>189.9</c:v>
                </c:pt>
                <c:pt idx="6">
                  <c:v>202.2</c:v>
                </c:pt>
                <c:pt idx="7">
                  <c:v>203.5</c:v>
                </c:pt>
                <c:pt idx="8">
                  <c:v>180.9</c:v>
                </c:pt>
                <c:pt idx="9">
                  <c:v>160.4</c:v>
                </c:pt>
                <c:pt idx="10">
                  <c:v>130.30000000000001</c:v>
                </c:pt>
                <c:pt idx="11">
                  <c:v>128.4</c:v>
                </c:pt>
              </c:numCache>
            </c:numRef>
          </c:val>
        </c:ser>
        <c:ser>
          <c:idx val="2"/>
          <c:order val="2"/>
          <c:tx>
            <c:v>2008</c:v>
          </c:tx>
          <c:cat>
            <c:strRef>
              <c:f>'Table 4'!$B$14:$M$14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'Table 4'!$B$17:$M$17</c:f>
              <c:numCache>
                <c:formatCode>0</c:formatCode>
                <c:ptCount val="12"/>
                <c:pt idx="0">
                  <c:v>176.6</c:v>
                </c:pt>
                <c:pt idx="1">
                  <c:v>169</c:v>
                </c:pt>
                <c:pt idx="2">
                  <c:v>188.2</c:v>
                </c:pt>
                <c:pt idx="3">
                  <c:v>188.6</c:v>
                </c:pt>
                <c:pt idx="4">
                  <c:v>223.6</c:v>
                </c:pt>
                <c:pt idx="5">
                  <c:v>237.8</c:v>
                </c:pt>
                <c:pt idx="6">
                  <c:v>245.6</c:v>
                </c:pt>
                <c:pt idx="7">
                  <c:v>247.8</c:v>
                </c:pt>
                <c:pt idx="8">
                  <c:v>230.7</c:v>
                </c:pt>
                <c:pt idx="9">
                  <c:v>205.5</c:v>
                </c:pt>
                <c:pt idx="10">
                  <c:v>162.69999999999999</c:v>
                </c:pt>
                <c:pt idx="11">
                  <c:v>163.69999999999999</c:v>
                </c:pt>
              </c:numCache>
            </c:numRef>
          </c:val>
        </c:ser>
        <c:ser>
          <c:idx val="3"/>
          <c:order val="3"/>
          <c:tx>
            <c:v>2007</c:v>
          </c:tx>
          <c:cat>
            <c:strRef>
              <c:f>'Table 4'!$B$14:$M$14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'Table 4'!$B$18:$M$18</c:f>
              <c:numCache>
                <c:formatCode>0</c:formatCode>
                <c:ptCount val="12"/>
                <c:pt idx="0">
                  <c:v>148.4</c:v>
                </c:pt>
                <c:pt idx="1">
                  <c:v>137.19999999999999</c:v>
                </c:pt>
                <c:pt idx="2">
                  <c:v>160.4</c:v>
                </c:pt>
                <c:pt idx="3">
                  <c:v>160.9</c:v>
                </c:pt>
                <c:pt idx="4">
                  <c:v>201</c:v>
                </c:pt>
                <c:pt idx="5">
                  <c:v>225.1</c:v>
                </c:pt>
                <c:pt idx="6">
                  <c:v>244.2</c:v>
                </c:pt>
                <c:pt idx="7">
                  <c:v>241</c:v>
                </c:pt>
                <c:pt idx="8">
                  <c:v>230.8</c:v>
                </c:pt>
                <c:pt idx="9">
                  <c:v>202.5</c:v>
                </c:pt>
                <c:pt idx="10">
                  <c:v>168.7</c:v>
                </c:pt>
                <c:pt idx="11">
                  <c:v>171.6</c:v>
                </c:pt>
              </c:numCache>
            </c:numRef>
          </c:val>
        </c:ser>
        <c:ser>
          <c:idx val="4"/>
          <c:order val="4"/>
          <c:tx>
            <c:v>2006</c:v>
          </c:tx>
          <c:cat>
            <c:strRef>
              <c:f>'Table 4'!$B$14:$M$14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'Table 4'!$B$19:$M$19</c:f>
              <c:numCache>
                <c:formatCode>0</c:formatCode>
                <c:ptCount val="12"/>
                <c:pt idx="0">
                  <c:v>134</c:v>
                </c:pt>
                <c:pt idx="1">
                  <c:v>125.4</c:v>
                </c:pt>
                <c:pt idx="2">
                  <c:v>144.30000000000001</c:v>
                </c:pt>
                <c:pt idx="3">
                  <c:v>153.19999999999999</c:v>
                </c:pt>
                <c:pt idx="4">
                  <c:v>193</c:v>
                </c:pt>
                <c:pt idx="5">
                  <c:v>205.8</c:v>
                </c:pt>
                <c:pt idx="6">
                  <c:v>223.2</c:v>
                </c:pt>
                <c:pt idx="7">
                  <c:v>216.7</c:v>
                </c:pt>
                <c:pt idx="8">
                  <c:v>206.4</c:v>
                </c:pt>
                <c:pt idx="9">
                  <c:v>185.3</c:v>
                </c:pt>
                <c:pt idx="10">
                  <c:v>145.30000000000001</c:v>
                </c:pt>
                <c:pt idx="11">
                  <c:v>151</c:v>
                </c:pt>
              </c:numCache>
            </c:numRef>
          </c:val>
        </c:ser>
        <c:ser>
          <c:idx val="5"/>
          <c:order val="5"/>
          <c:tx>
            <c:v>2005</c:v>
          </c:tx>
          <c:cat>
            <c:strRef>
              <c:f>'Table 4'!$B$14:$M$14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'Table 4'!$B$20:$M$20</c:f>
              <c:numCache>
                <c:formatCode>0</c:formatCode>
                <c:ptCount val="12"/>
                <c:pt idx="0">
                  <c:v>111</c:v>
                </c:pt>
                <c:pt idx="1">
                  <c:v>102.9</c:v>
                </c:pt>
                <c:pt idx="2">
                  <c:v>122</c:v>
                </c:pt>
                <c:pt idx="3">
                  <c:v>123.5</c:v>
                </c:pt>
                <c:pt idx="4">
                  <c:v>166</c:v>
                </c:pt>
                <c:pt idx="5">
                  <c:v>179</c:v>
                </c:pt>
                <c:pt idx="6">
                  <c:v>197</c:v>
                </c:pt>
                <c:pt idx="7">
                  <c:v>192.1</c:v>
                </c:pt>
                <c:pt idx="8">
                  <c:v>176.5</c:v>
                </c:pt>
                <c:pt idx="9">
                  <c:v>161</c:v>
                </c:pt>
                <c:pt idx="10">
                  <c:v>124.7</c:v>
                </c:pt>
                <c:pt idx="11">
                  <c:v>131.6</c:v>
                </c:pt>
              </c:numCache>
            </c:numRef>
          </c:val>
        </c:ser>
        <c:shape val="box"/>
        <c:axId val="58111488"/>
        <c:axId val="58113024"/>
        <c:axId val="58118592"/>
      </c:bar3DChart>
      <c:catAx>
        <c:axId val="581114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0">
                <a:latin typeface="+mj-lt"/>
              </a:defRPr>
            </a:pPr>
            <a:endParaRPr lang="en-US"/>
          </a:p>
        </c:txPr>
        <c:crossAx val="58113024"/>
        <c:crosses val="autoZero"/>
        <c:auto val="1"/>
        <c:lblAlgn val="ctr"/>
        <c:lblOffset val="100"/>
      </c:catAx>
      <c:valAx>
        <c:axId val="58113024"/>
        <c:scaling>
          <c:orientation val="minMax"/>
        </c:scaling>
        <c:axPos val="l"/>
        <c:majorGridlines/>
        <c:numFmt formatCode="0" sourceLinked="1"/>
        <c:majorTickMark val="none"/>
        <c:tickLblPos val="nextTo"/>
        <c:txPr>
          <a:bodyPr/>
          <a:lstStyle/>
          <a:p>
            <a:pPr>
              <a:defRPr sz="1800" b="0">
                <a:latin typeface="+mj-lt"/>
              </a:defRPr>
            </a:pPr>
            <a:endParaRPr lang="en-US"/>
          </a:p>
        </c:txPr>
        <c:crossAx val="58111488"/>
        <c:crosses val="autoZero"/>
        <c:crossBetween val="between"/>
      </c:valAx>
      <c:serAx>
        <c:axId val="58118592"/>
        <c:scaling>
          <c:orientation val="minMax"/>
        </c:scaling>
        <c:delete val="1"/>
        <c:axPos val="b"/>
        <c:tickLblPos val="nextTo"/>
        <c:crossAx val="58113024"/>
        <c:crosses val="autoZero"/>
      </c:serAx>
    </c:plotArea>
    <c:legend>
      <c:legendPos val="r"/>
      <c:layout/>
      <c:txPr>
        <a:bodyPr/>
        <a:lstStyle/>
        <a:p>
          <a:pPr>
            <a:defRPr sz="1800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 dirty="0"/>
              <a:t>CO</a:t>
            </a:r>
            <a:r>
              <a:rPr lang="en-US" sz="2400" baseline="-25000" dirty="0"/>
              <a:t>2</a:t>
            </a:r>
            <a:r>
              <a:rPr lang="en-US" sz="2400" dirty="0"/>
              <a:t> emissions from flights departing Dublin airport by destination airport, 2005-2010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strRef>
              <c:f>'Table 5'!$A$4</c:f>
              <c:strCache>
                <c:ptCount val="1"/>
                <c:pt idx="0">
                  <c:v>1. London - Heathrow</c:v>
                </c:pt>
              </c:strCache>
            </c:strRef>
          </c:tx>
          <c:xVal>
            <c:numRef>
              <c:f>'Table 5'!$B$3:$G$3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5'!$B$4:$G$4</c:f>
              <c:numCache>
                <c:formatCode>0</c:formatCode>
                <c:ptCount val="6"/>
                <c:pt idx="0">
                  <c:v>56.9</c:v>
                </c:pt>
                <c:pt idx="1">
                  <c:v>57.5</c:v>
                </c:pt>
                <c:pt idx="2">
                  <c:v>58.6</c:v>
                </c:pt>
                <c:pt idx="3">
                  <c:v>58.7</c:v>
                </c:pt>
                <c:pt idx="4">
                  <c:v>53</c:v>
                </c:pt>
                <c:pt idx="5">
                  <c:v>49.1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'Table 5'!$A$5</c:f>
              <c:strCache>
                <c:ptCount val="1"/>
                <c:pt idx="0">
                  <c:v>2. Paris - Charles de Gaulle</c:v>
                </c:pt>
              </c:strCache>
            </c:strRef>
          </c:tx>
          <c:xVal>
            <c:numRef>
              <c:f>'Table 5'!$B$3:$G$3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5'!$B$5:$G$5</c:f>
              <c:numCache>
                <c:formatCode>0</c:formatCode>
                <c:ptCount val="6"/>
                <c:pt idx="0">
                  <c:v>31.9</c:v>
                </c:pt>
                <c:pt idx="1">
                  <c:v>35.700000000000003</c:v>
                </c:pt>
                <c:pt idx="2">
                  <c:v>38.5</c:v>
                </c:pt>
                <c:pt idx="3">
                  <c:v>41.6</c:v>
                </c:pt>
                <c:pt idx="4">
                  <c:v>38.9</c:v>
                </c:pt>
                <c:pt idx="5">
                  <c:v>35.5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'Table 5'!$A$6</c:f>
              <c:strCache>
                <c:ptCount val="1"/>
                <c:pt idx="0">
                  <c:v>3. London - Gatwick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xVal>
            <c:numRef>
              <c:f>'Table 5'!$B$3:$G$3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5'!$B$6:$G$6</c:f>
              <c:numCache>
                <c:formatCode>0</c:formatCode>
                <c:ptCount val="6"/>
                <c:pt idx="0">
                  <c:v>28.2</c:v>
                </c:pt>
                <c:pt idx="1">
                  <c:v>27</c:v>
                </c:pt>
                <c:pt idx="2">
                  <c:v>32.700000000000003</c:v>
                </c:pt>
                <c:pt idx="3">
                  <c:v>42</c:v>
                </c:pt>
                <c:pt idx="4">
                  <c:v>35.800000000000011</c:v>
                </c:pt>
                <c:pt idx="5">
                  <c:v>27.5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'Table 5'!$A$7</c:f>
              <c:strCache>
                <c:ptCount val="1"/>
                <c:pt idx="0">
                  <c:v>4. London - Stanstead</c:v>
                </c:pt>
              </c:strCache>
            </c:strRef>
          </c:tx>
          <c:xVal>
            <c:numRef>
              <c:f>'Table 5'!$B$3:$G$3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5'!$B$7:$G$7</c:f>
              <c:numCache>
                <c:formatCode>0</c:formatCode>
                <c:ptCount val="6"/>
                <c:pt idx="0">
                  <c:v>32.6</c:v>
                </c:pt>
                <c:pt idx="1">
                  <c:v>30.4</c:v>
                </c:pt>
                <c:pt idx="2">
                  <c:v>30.2</c:v>
                </c:pt>
                <c:pt idx="3">
                  <c:v>29.6</c:v>
                </c:pt>
                <c:pt idx="4">
                  <c:v>24.6</c:v>
                </c:pt>
                <c:pt idx="5">
                  <c:v>21.9</c:v>
                </c:pt>
              </c:numCache>
            </c:numRef>
          </c:yVal>
          <c:smooth val="1"/>
        </c:ser>
        <c:ser>
          <c:idx val="7"/>
          <c:order val="4"/>
          <c:tx>
            <c:strRef>
              <c:f>'Table 5'!$A$11</c:f>
              <c:strCache>
                <c:ptCount val="1"/>
                <c:pt idx="0">
                  <c:v>8. Amsterdam</c:v>
                </c:pt>
              </c:strCache>
            </c:strRef>
          </c:tx>
          <c:xVal>
            <c:numRef>
              <c:f>'Table 5'!$B$3:$G$3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5'!$B$11:$G$11</c:f>
              <c:numCache>
                <c:formatCode>0</c:formatCode>
                <c:ptCount val="6"/>
                <c:pt idx="0">
                  <c:v>19.2</c:v>
                </c:pt>
                <c:pt idx="1">
                  <c:v>20.399999999999999</c:v>
                </c:pt>
                <c:pt idx="2">
                  <c:v>19.600000000000001</c:v>
                </c:pt>
                <c:pt idx="3">
                  <c:v>19.399999999999999</c:v>
                </c:pt>
                <c:pt idx="4">
                  <c:v>18.100000000000001</c:v>
                </c:pt>
                <c:pt idx="5">
                  <c:v>17.3</c:v>
                </c:pt>
              </c:numCache>
            </c:numRef>
          </c:yVal>
          <c:smooth val="1"/>
        </c:ser>
        <c:ser>
          <c:idx val="8"/>
          <c:order val="5"/>
          <c:tx>
            <c:strRef>
              <c:f>'Table 5'!$A$12</c:f>
              <c:strCache>
                <c:ptCount val="1"/>
                <c:pt idx="0">
                  <c:v>9. Malaga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xVal>
            <c:numRef>
              <c:f>'Table 5'!$B$3:$G$3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5'!$B$12:$G$12</c:f>
              <c:numCache>
                <c:formatCode>0</c:formatCode>
                <c:ptCount val="6"/>
                <c:pt idx="0">
                  <c:v>30.6</c:v>
                </c:pt>
                <c:pt idx="1">
                  <c:v>31.4</c:v>
                </c:pt>
                <c:pt idx="2">
                  <c:v>33.5</c:v>
                </c:pt>
                <c:pt idx="3">
                  <c:v>34.700000000000003</c:v>
                </c:pt>
                <c:pt idx="4">
                  <c:v>35.300000000000011</c:v>
                </c:pt>
                <c:pt idx="5">
                  <c:v>32</c:v>
                </c:pt>
              </c:numCache>
            </c:numRef>
          </c:yVal>
          <c:smooth val="1"/>
        </c:ser>
        <c:ser>
          <c:idx val="9"/>
          <c:order val="6"/>
          <c:tx>
            <c:strRef>
              <c:f>'Table 5'!$A$13</c:f>
              <c:strCache>
                <c:ptCount val="1"/>
                <c:pt idx="0">
                  <c:v>10. New York - JKF</c:v>
                </c:pt>
              </c:strCache>
            </c:strRef>
          </c:tx>
          <c:xVal>
            <c:numRef>
              <c:f>'Table 5'!$B$3:$G$3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5'!$B$13:$G$13</c:f>
              <c:numCache>
                <c:formatCode>0</c:formatCode>
                <c:ptCount val="6"/>
                <c:pt idx="0">
                  <c:v>63.4</c:v>
                </c:pt>
                <c:pt idx="1">
                  <c:v>78.5</c:v>
                </c:pt>
                <c:pt idx="2">
                  <c:v>95.5</c:v>
                </c:pt>
                <c:pt idx="3">
                  <c:v>119.1</c:v>
                </c:pt>
                <c:pt idx="4">
                  <c:v>123.3</c:v>
                </c:pt>
                <c:pt idx="5">
                  <c:v>110.3</c:v>
                </c:pt>
              </c:numCache>
            </c:numRef>
          </c:yVal>
          <c:smooth val="1"/>
        </c:ser>
        <c:axId val="58160256"/>
        <c:axId val="58162176"/>
      </c:scatterChart>
      <c:valAx>
        <c:axId val="58160256"/>
        <c:scaling>
          <c:orientation val="minMax"/>
          <c:max val="2010"/>
          <c:min val="2005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58162176"/>
        <c:crosses val="autoZero"/>
        <c:crossBetween val="midCat"/>
        <c:majorUnit val="1"/>
      </c:valAx>
      <c:valAx>
        <c:axId val="5816217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CO2 (thousand tonnes)</a:t>
                </a:r>
              </a:p>
            </c:rich>
          </c:tx>
          <c:layout/>
        </c:title>
        <c:numFmt formatCode="0" sourceLinked="1"/>
        <c:majorTickMark val="none"/>
        <c:tickLblPos val="nextTo"/>
        <c:crossAx val="5816025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4152854543939564"/>
          <c:y val="0.2199575481196534"/>
          <c:w val="0.35847145456060436"/>
          <c:h val="0.78004245188034649"/>
        </c:manualLayout>
      </c:layout>
      <c:txPr>
        <a:bodyPr/>
        <a:lstStyle/>
        <a:p>
          <a:pPr>
            <a:defRPr sz="1500"/>
          </a:pPr>
          <a:endParaRPr lang="en-US"/>
        </a:p>
      </c:txPr>
    </c:legend>
    <c:plotVisOnly val="1"/>
  </c:chart>
  <c:txPr>
    <a:bodyPr/>
    <a:lstStyle/>
    <a:p>
      <a:pPr>
        <a:defRPr sz="1800">
          <a:latin typeface="+mj-lt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r>
              <a:rPr lang="en-US" sz="2400" b="1" i="0" baseline="0">
                <a:latin typeface="+mj-lt"/>
              </a:rPr>
              <a:t>Mean CO</a:t>
            </a:r>
            <a:r>
              <a:rPr lang="en-US" sz="2400" b="1" i="0" baseline="-25000">
                <a:latin typeface="+mj-lt"/>
              </a:rPr>
              <a:t>2</a:t>
            </a:r>
            <a:r>
              <a:rPr lang="en-US" sz="2400" b="1" i="0" baseline="0">
                <a:latin typeface="+mj-lt"/>
              </a:rPr>
              <a:t> emissions per passenger from flights departing Dublin airport by destination airport, 2005-2010</a:t>
            </a:r>
            <a:endParaRPr lang="en-US" sz="2400">
              <a:latin typeface="+mj-lt"/>
            </a:endParaRPr>
          </a:p>
        </c:rich>
      </c:tx>
      <c:layout>
        <c:manualLayout>
          <c:xMode val="edge"/>
          <c:yMode val="edge"/>
          <c:x val="0.12810411198600175"/>
          <c:y val="0"/>
        </c:manualLayout>
      </c:layout>
    </c:title>
    <c:plotArea>
      <c:layout>
        <c:manualLayout>
          <c:layoutTarget val="inner"/>
          <c:xMode val="edge"/>
          <c:yMode val="edge"/>
          <c:x val="0.16840615995023925"/>
          <c:y val="0.29950084911200348"/>
          <c:w val="0.46584534443015591"/>
          <c:h val="0.49927012078023081"/>
        </c:manualLayout>
      </c:layout>
      <c:scatterChart>
        <c:scatterStyle val="smoothMarker"/>
        <c:ser>
          <c:idx val="0"/>
          <c:order val="0"/>
          <c:tx>
            <c:strRef>
              <c:f>'Table 5'!$A$19</c:f>
              <c:strCache>
                <c:ptCount val="1"/>
                <c:pt idx="0">
                  <c:v>1. London - Heathrow</c:v>
                </c:pt>
              </c:strCache>
            </c:strRef>
          </c:tx>
          <c:xVal>
            <c:numRef>
              <c:f>'Table 5'!$B$18:$G$18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5'!$B$19:$G$19</c:f>
              <c:numCache>
                <c:formatCode>0</c:formatCode>
                <c:ptCount val="6"/>
                <c:pt idx="0">
                  <c:v>56.4</c:v>
                </c:pt>
                <c:pt idx="1">
                  <c:v>66.7</c:v>
                </c:pt>
                <c:pt idx="2">
                  <c:v>67.2</c:v>
                </c:pt>
                <c:pt idx="3">
                  <c:v>71.8</c:v>
                </c:pt>
                <c:pt idx="4">
                  <c:v>81.400000000000006</c:v>
                </c:pt>
                <c:pt idx="5">
                  <c:v>77.3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'Table 5'!$A$20</c:f>
              <c:strCache>
                <c:ptCount val="1"/>
                <c:pt idx="0">
                  <c:v>2. Paris - Charles de Gaulle</c:v>
                </c:pt>
              </c:strCache>
            </c:strRef>
          </c:tx>
          <c:xVal>
            <c:numRef>
              <c:f>'Table 5'!$B$18:$G$18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5'!$B$20:$G$20</c:f>
              <c:numCache>
                <c:formatCode>0</c:formatCode>
                <c:ptCount val="6"/>
                <c:pt idx="0">
                  <c:v>124.5</c:v>
                </c:pt>
                <c:pt idx="1">
                  <c:v>125.5</c:v>
                </c:pt>
                <c:pt idx="2">
                  <c:v>122.1</c:v>
                </c:pt>
                <c:pt idx="3">
                  <c:v>132.5</c:v>
                </c:pt>
                <c:pt idx="4">
                  <c:v>122.1</c:v>
                </c:pt>
                <c:pt idx="5">
                  <c:v>118.4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'Table 5'!$A$21</c:f>
              <c:strCache>
                <c:ptCount val="1"/>
                <c:pt idx="0">
                  <c:v>3. London - Gatwick</c:v>
                </c:pt>
              </c:strCache>
            </c:strRef>
          </c:tx>
          <c:xVal>
            <c:numRef>
              <c:f>'Table 5'!$B$18:$G$18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5'!$B$21:$G$21</c:f>
              <c:numCache>
                <c:formatCode>0</c:formatCode>
                <c:ptCount val="6"/>
                <c:pt idx="0">
                  <c:v>104.6</c:v>
                </c:pt>
                <c:pt idx="1">
                  <c:v>92.9</c:v>
                </c:pt>
                <c:pt idx="2">
                  <c:v>94.2</c:v>
                </c:pt>
                <c:pt idx="3">
                  <c:v>94.3</c:v>
                </c:pt>
                <c:pt idx="4">
                  <c:v>75.599999999999994</c:v>
                </c:pt>
                <c:pt idx="5">
                  <c:v>68.5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'Table 5'!$A$22</c:f>
              <c:strCache>
                <c:ptCount val="1"/>
                <c:pt idx="0">
                  <c:v>4. London - Stanstead</c:v>
                </c:pt>
              </c:strCache>
            </c:strRef>
          </c:tx>
          <c:xVal>
            <c:numRef>
              <c:f>'Table 5'!$B$18:$G$18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5'!$B$22:$G$22</c:f>
              <c:numCache>
                <c:formatCode>0</c:formatCode>
                <c:ptCount val="6"/>
                <c:pt idx="0">
                  <c:v>59.8</c:v>
                </c:pt>
                <c:pt idx="1">
                  <c:v>60.2</c:v>
                </c:pt>
                <c:pt idx="2">
                  <c:v>65.3</c:v>
                </c:pt>
                <c:pt idx="3">
                  <c:v>78.099999999999994</c:v>
                </c:pt>
                <c:pt idx="4">
                  <c:v>67.2</c:v>
                </c:pt>
                <c:pt idx="5">
                  <c:v>69.7</c:v>
                </c:pt>
              </c:numCache>
            </c:numRef>
          </c:yVal>
          <c:smooth val="1"/>
        </c:ser>
        <c:ser>
          <c:idx val="7"/>
          <c:order val="4"/>
          <c:tx>
            <c:strRef>
              <c:f>'Table 5'!$A$26</c:f>
              <c:strCache>
                <c:ptCount val="1"/>
                <c:pt idx="0">
                  <c:v>8. Amsterdam</c:v>
                </c:pt>
              </c:strCache>
            </c:strRef>
          </c:tx>
          <c:xVal>
            <c:numRef>
              <c:f>'Table 5'!$B$18:$G$18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5'!$B$26:$G$26</c:f>
              <c:numCache>
                <c:formatCode>0</c:formatCode>
                <c:ptCount val="6"/>
                <c:pt idx="0">
                  <c:v>88.6</c:v>
                </c:pt>
                <c:pt idx="1">
                  <c:v>105.4</c:v>
                </c:pt>
                <c:pt idx="2">
                  <c:v>113.8</c:v>
                </c:pt>
                <c:pt idx="3">
                  <c:v>117</c:v>
                </c:pt>
                <c:pt idx="4">
                  <c:v>82.7</c:v>
                </c:pt>
                <c:pt idx="5">
                  <c:v>90.8</c:v>
                </c:pt>
              </c:numCache>
            </c:numRef>
          </c:yVal>
          <c:smooth val="1"/>
        </c:ser>
        <c:ser>
          <c:idx val="8"/>
          <c:order val="5"/>
          <c:tx>
            <c:strRef>
              <c:f>'Table 5'!$A$27</c:f>
              <c:strCache>
                <c:ptCount val="1"/>
                <c:pt idx="0">
                  <c:v>9. Malaga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7"/>
            <c:spPr>
              <a:ln>
                <a:solidFill>
                  <a:srgbClr val="00B050"/>
                </a:solidFill>
              </a:ln>
            </c:spPr>
          </c:marker>
          <c:xVal>
            <c:numRef>
              <c:f>'Table 5'!$B$18:$G$18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5'!$B$27:$G$27</c:f>
              <c:numCache>
                <c:formatCode>0</c:formatCode>
                <c:ptCount val="6"/>
                <c:pt idx="0">
                  <c:v>196.5</c:v>
                </c:pt>
                <c:pt idx="1">
                  <c:v>185.1</c:v>
                </c:pt>
                <c:pt idx="2">
                  <c:v>273.5</c:v>
                </c:pt>
                <c:pt idx="3">
                  <c:v>185.6</c:v>
                </c:pt>
                <c:pt idx="4">
                  <c:v>190.4</c:v>
                </c:pt>
                <c:pt idx="5">
                  <c:v>149.19999999999999</c:v>
                </c:pt>
              </c:numCache>
            </c:numRef>
          </c:yVal>
          <c:smooth val="1"/>
        </c:ser>
        <c:ser>
          <c:idx val="9"/>
          <c:order val="6"/>
          <c:tx>
            <c:strRef>
              <c:f>'Table 5'!$A$28</c:f>
              <c:strCache>
                <c:ptCount val="1"/>
                <c:pt idx="0">
                  <c:v>10. New York - JFK</c:v>
                </c:pt>
              </c:strCache>
            </c:strRef>
          </c:tx>
          <c:xVal>
            <c:numRef>
              <c:f>'Table 5'!$B$18:$G$18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xVal>
          <c:yVal>
            <c:numRef>
              <c:f>'Table 5'!$B$28:$G$28</c:f>
              <c:numCache>
                <c:formatCode>0</c:formatCode>
                <c:ptCount val="6"/>
                <c:pt idx="0">
                  <c:v>521.9</c:v>
                </c:pt>
                <c:pt idx="1">
                  <c:v>401.1</c:v>
                </c:pt>
                <c:pt idx="2">
                  <c:v>394.5</c:v>
                </c:pt>
                <c:pt idx="3">
                  <c:v>515.4</c:v>
                </c:pt>
                <c:pt idx="4">
                  <c:v>532.70000000000005</c:v>
                </c:pt>
                <c:pt idx="5">
                  <c:v>420</c:v>
                </c:pt>
              </c:numCache>
            </c:numRef>
          </c:yVal>
          <c:smooth val="1"/>
        </c:ser>
        <c:axId val="58237312"/>
        <c:axId val="58239232"/>
      </c:scatterChart>
      <c:valAx>
        <c:axId val="58237312"/>
        <c:scaling>
          <c:orientation val="minMax"/>
          <c:max val="2010"/>
          <c:min val="2005"/>
        </c:scaling>
        <c:axPos val="b"/>
        <c:title>
          <c:tx>
            <c:rich>
              <a:bodyPr/>
              <a:lstStyle/>
              <a:p>
                <a:pPr>
                  <a:defRPr sz="1800">
                    <a:latin typeface="+mj-lt"/>
                  </a:defRPr>
                </a:pPr>
                <a:r>
                  <a:rPr lang="en-US" sz="1800">
                    <a:latin typeface="+mj-lt"/>
                  </a:rPr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>
                <a:latin typeface="+mj-lt"/>
              </a:defRPr>
            </a:pPr>
            <a:endParaRPr lang="en-US"/>
          </a:p>
        </c:txPr>
        <c:crossAx val="58239232"/>
        <c:crosses val="autoZero"/>
        <c:crossBetween val="midCat"/>
        <c:majorUnit val="1"/>
      </c:valAx>
      <c:valAx>
        <c:axId val="5823923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800">
                    <a:latin typeface="+mj-lt"/>
                  </a:defRPr>
                </a:pPr>
                <a:r>
                  <a:rPr lang="en-US" sz="1800">
                    <a:latin typeface="+mj-lt"/>
                  </a:rPr>
                  <a:t>CO</a:t>
                </a:r>
                <a:r>
                  <a:rPr lang="en-US" sz="1800" baseline="-25000">
                    <a:latin typeface="+mj-lt"/>
                  </a:rPr>
                  <a:t>2</a:t>
                </a:r>
                <a:r>
                  <a:rPr lang="en-US" sz="1800">
                    <a:latin typeface="+mj-lt"/>
                  </a:rPr>
                  <a:t> (kg)</a:t>
                </a:r>
              </a:p>
            </c:rich>
          </c:tx>
          <c:layout/>
        </c:title>
        <c:numFmt formatCode="0" sourceLinked="1"/>
        <c:majorTickMark val="none"/>
        <c:tickLblPos val="nextTo"/>
        <c:txPr>
          <a:bodyPr/>
          <a:lstStyle/>
          <a:p>
            <a:pPr>
              <a:defRPr sz="1800">
                <a:latin typeface="+mj-lt"/>
              </a:defRPr>
            </a:pPr>
            <a:endParaRPr lang="en-US"/>
          </a:p>
        </c:txPr>
        <c:crossAx val="582373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5709720398978744"/>
          <c:y val="0.31079104695246434"/>
          <c:w val="0.3262361442170485"/>
          <c:h val="0.68920895304753571"/>
        </c:manualLayout>
      </c:layout>
      <c:txPr>
        <a:bodyPr/>
        <a:lstStyle/>
        <a:p>
          <a:pPr>
            <a:defRPr sz="1600">
              <a:latin typeface="+mj-lt"/>
            </a:defRPr>
          </a:pPr>
          <a:endParaRPr lang="en-US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513147-D42B-48EF-8720-3A5B8EA5C06F}" type="doc">
      <dgm:prSet loTypeId="urn:microsoft.com/office/officeart/2005/8/layout/cycle4" loCatId="relationship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en-IE"/>
        </a:p>
      </dgm:t>
    </dgm:pt>
    <dgm:pt modelId="{32BA208C-0DC9-41AA-846E-A8E12287E461}">
      <dgm:prSet custT="1"/>
      <dgm:spPr>
        <a:solidFill>
          <a:srgbClr val="FFFF00">
            <a:alpha val="63333"/>
          </a:srgb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en-IE" sz="1600" b="1" dirty="0" smtClean="0">
              <a:solidFill>
                <a:schemeClr val="tx1"/>
              </a:solidFill>
            </a:rPr>
            <a:t>Aircraft Fuel Burn Source: EMEP</a:t>
          </a:r>
        </a:p>
        <a:p>
          <a:pPr rtl="0"/>
          <a:r>
            <a:rPr lang="en-IE" sz="1600" b="1" dirty="0" smtClean="0">
              <a:solidFill>
                <a:schemeClr val="tx1"/>
              </a:solidFill>
            </a:rPr>
            <a:t>/</a:t>
          </a:r>
          <a:r>
            <a:rPr lang="en-IE" sz="1600" b="1" dirty="0" smtClean="0">
              <a:solidFill>
                <a:schemeClr val="tx1"/>
              </a:solidFill>
            </a:rPr>
            <a:t>EEA</a:t>
          </a:r>
          <a:endParaRPr lang="en-IE" sz="1600" b="1" dirty="0">
            <a:solidFill>
              <a:schemeClr val="tx1"/>
            </a:solidFill>
          </a:endParaRPr>
        </a:p>
      </dgm:t>
    </dgm:pt>
    <dgm:pt modelId="{D8AB7CB0-ACB8-4569-9167-FCD67E6349CB}" type="parTrans" cxnId="{EC89D0A7-868B-4083-9663-9E20A7793DEE}">
      <dgm:prSet/>
      <dgm:spPr/>
      <dgm:t>
        <a:bodyPr/>
        <a:lstStyle/>
        <a:p>
          <a:endParaRPr lang="en-IE"/>
        </a:p>
      </dgm:t>
    </dgm:pt>
    <dgm:pt modelId="{34C01549-AB0D-42A0-93DD-81D48FF893C1}" type="sibTrans" cxnId="{EC89D0A7-868B-4083-9663-9E20A7793DEE}">
      <dgm:prSet/>
      <dgm:spPr/>
      <dgm:t>
        <a:bodyPr/>
        <a:lstStyle/>
        <a:p>
          <a:endParaRPr lang="en-IE"/>
        </a:p>
      </dgm:t>
    </dgm:pt>
    <dgm:pt modelId="{E6C39BE2-E788-475B-98F4-96B3AA481874}">
      <dgm:prSet custT="1"/>
      <dgm:spPr/>
      <dgm:t>
        <a:bodyPr/>
        <a:lstStyle/>
        <a:p>
          <a:pPr algn="l" rtl="0"/>
          <a:r>
            <a:rPr lang="en-IE" sz="1800" u="none" dirty="0" smtClean="0"/>
            <a:t> </a:t>
          </a:r>
          <a:r>
            <a:rPr lang="en-IE" sz="1600" u="none" dirty="0" smtClean="0"/>
            <a:t>Aircraft Type </a:t>
          </a:r>
          <a:endParaRPr lang="en-IE" sz="1600" u="none" dirty="0"/>
        </a:p>
      </dgm:t>
    </dgm:pt>
    <dgm:pt modelId="{9416B38C-C1FD-4F0C-A734-EBF368611BE0}" type="parTrans" cxnId="{EFDC0572-7D21-4EC5-91F1-A7C7500FF3D7}">
      <dgm:prSet/>
      <dgm:spPr/>
      <dgm:t>
        <a:bodyPr/>
        <a:lstStyle/>
        <a:p>
          <a:endParaRPr lang="en-IE"/>
        </a:p>
      </dgm:t>
    </dgm:pt>
    <dgm:pt modelId="{29541FB1-F7B6-4326-BF5E-23CDB28DCD87}" type="sibTrans" cxnId="{EFDC0572-7D21-4EC5-91F1-A7C7500FF3D7}">
      <dgm:prSet/>
      <dgm:spPr/>
      <dgm:t>
        <a:bodyPr/>
        <a:lstStyle/>
        <a:p>
          <a:endParaRPr lang="en-IE"/>
        </a:p>
      </dgm:t>
    </dgm:pt>
    <dgm:pt modelId="{3817E3D5-93BA-40D1-B30C-8E8AD3A27C1D}">
      <dgm:prSet custT="1"/>
      <dgm:spPr/>
      <dgm:t>
        <a:bodyPr/>
        <a:lstStyle/>
        <a:p>
          <a:pPr algn="l"/>
          <a:r>
            <a:rPr lang="en-IE" sz="1600" dirty="0" smtClean="0"/>
            <a:t>Fuel burn /Distance </a:t>
          </a:r>
          <a:r>
            <a:rPr lang="en-IE" sz="1600" b="1" dirty="0" smtClean="0"/>
            <a:t>GHG emissions       </a:t>
          </a:r>
          <a:endParaRPr lang="en-IE" sz="1600" b="1" dirty="0"/>
        </a:p>
      </dgm:t>
    </dgm:pt>
    <dgm:pt modelId="{7DB05C94-3DE8-41D0-A7DB-B65A910DDDB6}" type="parTrans" cxnId="{945C6A64-566B-4D28-86D7-65E16A1EB461}">
      <dgm:prSet/>
      <dgm:spPr/>
      <dgm:t>
        <a:bodyPr/>
        <a:lstStyle/>
        <a:p>
          <a:endParaRPr lang="en-IE"/>
        </a:p>
      </dgm:t>
    </dgm:pt>
    <dgm:pt modelId="{2698BB67-24AC-4F6F-BC45-E91B37E3486A}" type="sibTrans" cxnId="{945C6A64-566B-4D28-86D7-65E16A1EB461}">
      <dgm:prSet/>
      <dgm:spPr/>
      <dgm:t>
        <a:bodyPr/>
        <a:lstStyle/>
        <a:p>
          <a:endParaRPr lang="en-IE"/>
        </a:p>
      </dgm:t>
    </dgm:pt>
    <dgm:pt modelId="{18CBF045-D160-4271-8D98-C537837FBB78}">
      <dgm:prSet custT="1"/>
      <dgm:spPr>
        <a:solidFill>
          <a:srgbClr val="FF0000">
            <a:alpha val="90000"/>
          </a:srgb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1600" b="1" baseline="0" dirty="0" smtClean="0">
              <a:solidFill>
                <a:schemeClr val="tx1"/>
              </a:solidFill>
            </a:rPr>
            <a:t>Country of Residence  Source: CSO</a:t>
          </a:r>
          <a:endParaRPr lang="en-IE" sz="1600" b="1" baseline="0" dirty="0">
            <a:solidFill>
              <a:schemeClr val="tx1"/>
            </a:solidFill>
          </a:endParaRPr>
        </a:p>
      </dgm:t>
    </dgm:pt>
    <dgm:pt modelId="{8441E764-6CF0-4B4D-92C0-A516214F2992}" type="parTrans" cxnId="{2AF5699A-BCC9-4869-9B8A-21B714B266CC}">
      <dgm:prSet/>
      <dgm:spPr/>
      <dgm:t>
        <a:bodyPr/>
        <a:lstStyle/>
        <a:p>
          <a:endParaRPr lang="en-IE"/>
        </a:p>
      </dgm:t>
    </dgm:pt>
    <dgm:pt modelId="{08802F00-2C2A-47AB-9ED8-7C5F968D925D}" type="sibTrans" cxnId="{2AF5699A-BCC9-4869-9B8A-21B714B266CC}">
      <dgm:prSet/>
      <dgm:spPr/>
      <dgm:t>
        <a:bodyPr/>
        <a:lstStyle/>
        <a:p>
          <a:endParaRPr lang="en-IE"/>
        </a:p>
      </dgm:t>
    </dgm:pt>
    <dgm:pt modelId="{5A33950B-D07E-402A-B641-8081BBA7E381}">
      <dgm:prSet custT="1"/>
      <dgm:spPr/>
      <dgm:t>
        <a:bodyPr/>
        <a:lstStyle/>
        <a:p>
          <a:pPr rtl="0"/>
          <a:r>
            <a:rPr lang="en-IE" sz="1600" u="none" baseline="0" dirty="0" smtClean="0"/>
            <a:t>Origin</a:t>
          </a:r>
          <a:endParaRPr lang="en-US" sz="1600" u="none" baseline="0" dirty="0"/>
        </a:p>
      </dgm:t>
    </dgm:pt>
    <dgm:pt modelId="{F356EBB2-2C27-4A1A-BD8B-232BDED23784}" type="parTrans" cxnId="{D7E2FB34-8748-41B7-A8BB-5444CDC0A109}">
      <dgm:prSet/>
      <dgm:spPr/>
      <dgm:t>
        <a:bodyPr/>
        <a:lstStyle/>
        <a:p>
          <a:endParaRPr lang="en-IE"/>
        </a:p>
      </dgm:t>
    </dgm:pt>
    <dgm:pt modelId="{B6CCE2CF-EFEF-431E-83BB-5A75D48A52B9}" type="sibTrans" cxnId="{D7E2FB34-8748-41B7-A8BB-5444CDC0A109}">
      <dgm:prSet/>
      <dgm:spPr/>
      <dgm:t>
        <a:bodyPr/>
        <a:lstStyle/>
        <a:p>
          <a:endParaRPr lang="en-IE"/>
        </a:p>
      </dgm:t>
    </dgm:pt>
    <dgm:pt modelId="{A86B2A7A-CE55-4594-AB76-766339EDAE34}">
      <dgm:prSet custT="1"/>
      <dgm:spPr/>
      <dgm:t>
        <a:bodyPr/>
        <a:lstStyle/>
        <a:p>
          <a:pPr rtl="0"/>
          <a:r>
            <a:rPr lang="en-US" sz="1600" baseline="0" dirty="0" smtClean="0"/>
            <a:t> Passengers</a:t>
          </a:r>
          <a:endParaRPr lang="en-US" sz="1600" baseline="0" dirty="0"/>
        </a:p>
      </dgm:t>
    </dgm:pt>
    <dgm:pt modelId="{49A9FD91-6E6B-4D25-8557-949DC7508F13}" type="parTrans" cxnId="{D719C6DC-0A90-4009-9F0A-07329451DE33}">
      <dgm:prSet/>
      <dgm:spPr/>
      <dgm:t>
        <a:bodyPr/>
        <a:lstStyle/>
        <a:p>
          <a:endParaRPr lang="en-IE"/>
        </a:p>
      </dgm:t>
    </dgm:pt>
    <dgm:pt modelId="{8CA00067-AC4E-4000-A7BB-F24B9F3528B8}" type="sibTrans" cxnId="{D719C6DC-0A90-4009-9F0A-07329451DE33}">
      <dgm:prSet/>
      <dgm:spPr/>
      <dgm:t>
        <a:bodyPr/>
        <a:lstStyle/>
        <a:p>
          <a:endParaRPr lang="en-IE"/>
        </a:p>
      </dgm:t>
    </dgm:pt>
    <dgm:pt modelId="{3AEE6236-6986-4548-AF51-BD71E525D071}">
      <dgm:prSet custT="1"/>
      <dgm:spPr/>
      <dgm:t>
        <a:bodyPr/>
        <a:lstStyle/>
        <a:p>
          <a:pPr rtl="0"/>
          <a:r>
            <a:rPr lang="en-US" sz="1600" b="1" baseline="0" dirty="0" smtClean="0"/>
            <a:t>Country of Residence</a:t>
          </a:r>
          <a:r>
            <a:rPr lang="en-US" sz="1600" baseline="0" dirty="0" smtClean="0"/>
            <a:t> </a:t>
          </a:r>
          <a:endParaRPr lang="en-IE" sz="1600" baseline="0" dirty="0"/>
        </a:p>
      </dgm:t>
    </dgm:pt>
    <dgm:pt modelId="{8D70C25D-654E-4E3A-A4E3-E8994BDF081C}" type="parTrans" cxnId="{FA5A1FA8-C3B8-4040-A75B-A8D9BEA1BB1C}">
      <dgm:prSet/>
      <dgm:spPr/>
      <dgm:t>
        <a:bodyPr/>
        <a:lstStyle/>
        <a:p>
          <a:endParaRPr lang="en-IE"/>
        </a:p>
      </dgm:t>
    </dgm:pt>
    <dgm:pt modelId="{5117143A-1101-443F-847B-AE2290C13E98}" type="sibTrans" cxnId="{FA5A1FA8-C3B8-4040-A75B-A8D9BEA1BB1C}">
      <dgm:prSet/>
      <dgm:spPr/>
      <dgm:t>
        <a:bodyPr/>
        <a:lstStyle/>
        <a:p>
          <a:endParaRPr lang="en-IE"/>
        </a:p>
      </dgm:t>
    </dgm:pt>
    <dgm:pt modelId="{CC867AFA-8DE4-49B8-9848-D84F165BF346}">
      <dgm:prSet custT="1"/>
      <dgm:spPr>
        <a:solidFill>
          <a:schemeClr val="accent6">
            <a:lumMod val="75000"/>
            <a:alpha val="76667"/>
          </a:schemeClr>
        </a:solidFill>
        <a:ln>
          <a:solidFill>
            <a:schemeClr val="tx1"/>
          </a:solidFill>
        </a:ln>
      </dgm:spPr>
      <dgm:t>
        <a:bodyPr/>
        <a:lstStyle/>
        <a:p>
          <a:pPr rtl="0"/>
          <a:r>
            <a:rPr lang="en-IE" sz="1600" b="1" dirty="0" smtClean="0">
              <a:solidFill>
                <a:schemeClr val="tx1"/>
              </a:solidFill>
            </a:rPr>
            <a:t>Aviation Transport  A1 Dataset Source: CSO </a:t>
          </a:r>
          <a:endParaRPr lang="en-IE" sz="1600" b="1" dirty="0">
            <a:solidFill>
              <a:schemeClr val="tx1"/>
            </a:solidFill>
          </a:endParaRPr>
        </a:p>
      </dgm:t>
    </dgm:pt>
    <dgm:pt modelId="{FB237050-404B-4300-8B4F-B343F73D9D48}" type="parTrans" cxnId="{057952A8-0996-4993-8591-6927179B307D}">
      <dgm:prSet/>
      <dgm:spPr/>
      <dgm:t>
        <a:bodyPr/>
        <a:lstStyle/>
        <a:p>
          <a:endParaRPr lang="en-IE"/>
        </a:p>
      </dgm:t>
    </dgm:pt>
    <dgm:pt modelId="{69AE09B9-5D15-4CFC-B3AD-8A787F43552C}" type="sibTrans" cxnId="{057952A8-0996-4993-8591-6927179B307D}">
      <dgm:prSet/>
      <dgm:spPr/>
      <dgm:t>
        <a:bodyPr/>
        <a:lstStyle/>
        <a:p>
          <a:endParaRPr lang="en-IE"/>
        </a:p>
      </dgm:t>
    </dgm:pt>
    <dgm:pt modelId="{B51CA2ED-ECCF-4E16-A924-8DC0B63D4966}">
      <dgm:prSet custT="1"/>
      <dgm:spPr/>
      <dgm:t>
        <a:bodyPr/>
        <a:lstStyle/>
        <a:p>
          <a:pPr algn="r" rtl="0"/>
          <a:r>
            <a:rPr lang="en-IE" sz="1600" u="none" baseline="0" dirty="0" smtClean="0"/>
            <a:t>Origin</a:t>
          </a:r>
          <a:endParaRPr lang="en-US" sz="1600" u="none" baseline="0" dirty="0"/>
        </a:p>
      </dgm:t>
    </dgm:pt>
    <dgm:pt modelId="{04B8DD7C-4FE8-45A0-80B0-7CBDDB676C92}" type="parTrans" cxnId="{2E2FA2F8-A241-470B-9095-6BA89D0B0546}">
      <dgm:prSet/>
      <dgm:spPr/>
      <dgm:t>
        <a:bodyPr/>
        <a:lstStyle/>
        <a:p>
          <a:endParaRPr lang="en-IE"/>
        </a:p>
      </dgm:t>
    </dgm:pt>
    <dgm:pt modelId="{C86C82C7-4457-4E38-8E94-A34E44DC0E81}" type="sibTrans" cxnId="{2E2FA2F8-A241-470B-9095-6BA89D0B0546}">
      <dgm:prSet/>
      <dgm:spPr/>
      <dgm:t>
        <a:bodyPr/>
        <a:lstStyle/>
        <a:p>
          <a:endParaRPr lang="en-IE"/>
        </a:p>
      </dgm:t>
    </dgm:pt>
    <dgm:pt modelId="{6ACD696C-1147-4913-932B-3DFF4DA7B58F}">
      <dgm:prSet custT="1"/>
      <dgm:spPr/>
      <dgm:t>
        <a:bodyPr/>
        <a:lstStyle/>
        <a:p>
          <a:pPr algn="r" rtl="0"/>
          <a:r>
            <a:rPr lang="en-IE" sz="1600" b="1" baseline="0" dirty="0" smtClean="0"/>
            <a:t>Flights</a:t>
          </a:r>
          <a:endParaRPr lang="en-IE" sz="1600" b="1" baseline="0" dirty="0"/>
        </a:p>
      </dgm:t>
    </dgm:pt>
    <dgm:pt modelId="{24894EF2-4D96-459A-9ADF-41A729BD3082}" type="parTrans" cxnId="{AD469995-EA81-4FE2-ACC0-EBF6B2E14D9E}">
      <dgm:prSet/>
      <dgm:spPr/>
      <dgm:t>
        <a:bodyPr/>
        <a:lstStyle/>
        <a:p>
          <a:endParaRPr lang="en-IE"/>
        </a:p>
      </dgm:t>
    </dgm:pt>
    <dgm:pt modelId="{5FACA317-57FE-47E2-A829-2EEC655A2456}" type="sibTrans" cxnId="{AD469995-EA81-4FE2-ACC0-EBF6B2E14D9E}">
      <dgm:prSet/>
      <dgm:spPr/>
      <dgm:t>
        <a:bodyPr/>
        <a:lstStyle/>
        <a:p>
          <a:endParaRPr lang="en-IE"/>
        </a:p>
      </dgm:t>
    </dgm:pt>
    <dgm:pt modelId="{3B135AD1-ACE0-4096-919D-CB250E578E9F}">
      <dgm:prSet custT="1"/>
      <dgm:spPr/>
      <dgm:t>
        <a:bodyPr/>
        <a:lstStyle/>
        <a:p>
          <a:pPr algn="r" rtl="0"/>
          <a:r>
            <a:rPr lang="en-IE" sz="1600" u="none" baseline="0" dirty="0" smtClean="0"/>
            <a:t>Aircraft Type   </a:t>
          </a:r>
          <a:endParaRPr lang="en-US" sz="1600" u="none" baseline="0" dirty="0"/>
        </a:p>
      </dgm:t>
    </dgm:pt>
    <dgm:pt modelId="{E78887A4-8CFD-4206-B952-A533D0F51E08}" type="parTrans" cxnId="{039F393C-2CD7-4D01-9662-14EE6B412E82}">
      <dgm:prSet/>
      <dgm:spPr/>
      <dgm:t>
        <a:bodyPr/>
        <a:lstStyle/>
        <a:p>
          <a:endParaRPr lang="en-IE"/>
        </a:p>
      </dgm:t>
    </dgm:pt>
    <dgm:pt modelId="{13D7D35A-B1B1-4D0B-8E20-DB0E9C808F17}" type="sibTrans" cxnId="{039F393C-2CD7-4D01-9662-14EE6B412E82}">
      <dgm:prSet/>
      <dgm:spPr/>
      <dgm:t>
        <a:bodyPr/>
        <a:lstStyle/>
        <a:p>
          <a:endParaRPr lang="en-IE"/>
        </a:p>
      </dgm:t>
    </dgm:pt>
    <dgm:pt modelId="{37A15F46-C76B-46B0-BF80-851BD096C7F1}">
      <dgm:prSet custT="1"/>
      <dgm:spPr>
        <a:solidFill>
          <a:srgbClr val="00B050">
            <a:alpha val="50000"/>
          </a:srgbClr>
        </a:solidFill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n-IE" sz="1600" b="1" dirty="0" smtClean="0">
              <a:solidFill>
                <a:schemeClr val="tx1"/>
              </a:solidFill>
            </a:rPr>
            <a:t>Great Circle Distance Source: GCM </a:t>
          </a:r>
          <a:endParaRPr lang="en-IE" sz="1600" b="1" dirty="0">
            <a:solidFill>
              <a:schemeClr val="tx1"/>
            </a:solidFill>
          </a:endParaRPr>
        </a:p>
      </dgm:t>
    </dgm:pt>
    <dgm:pt modelId="{8BF54039-C886-4F12-A5B9-E98C363F90EB}" type="parTrans" cxnId="{A94A3410-6310-4F85-8D47-3A8DA5D161BB}">
      <dgm:prSet/>
      <dgm:spPr/>
      <dgm:t>
        <a:bodyPr/>
        <a:lstStyle/>
        <a:p>
          <a:endParaRPr lang="en-IE"/>
        </a:p>
      </dgm:t>
    </dgm:pt>
    <dgm:pt modelId="{B622B960-E8A2-4BB4-A984-2F9F7B9652D8}" type="sibTrans" cxnId="{A94A3410-6310-4F85-8D47-3A8DA5D161BB}">
      <dgm:prSet/>
      <dgm:spPr/>
      <dgm:t>
        <a:bodyPr/>
        <a:lstStyle/>
        <a:p>
          <a:endParaRPr lang="en-IE"/>
        </a:p>
      </dgm:t>
    </dgm:pt>
    <dgm:pt modelId="{D4B5E9B2-B130-4FC7-8054-0A996E98351E}">
      <dgm:prSet custT="1"/>
      <dgm:spPr/>
      <dgm:t>
        <a:bodyPr/>
        <a:lstStyle/>
        <a:p>
          <a:r>
            <a:rPr lang="en-IE" sz="1600" baseline="0" dirty="0" smtClean="0"/>
            <a:t>Irish Airport (Lat/Long)</a:t>
          </a:r>
          <a:endParaRPr lang="en-IE" sz="1600" baseline="0" dirty="0"/>
        </a:p>
      </dgm:t>
    </dgm:pt>
    <dgm:pt modelId="{91E5E557-2716-4098-971F-DD2CE13A16D5}" type="parTrans" cxnId="{FB813CD9-8345-4D8D-9A97-D63C11A1C03B}">
      <dgm:prSet/>
      <dgm:spPr/>
      <dgm:t>
        <a:bodyPr/>
        <a:lstStyle/>
        <a:p>
          <a:endParaRPr lang="en-IE"/>
        </a:p>
      </dgm:t>
    </dgm:pt>
    <dgm:pt modelId="{CC3BD726-D89F-4F6A-BC8E-AB7B7271ECCD}" type="sibTrans" cxnId="{FB813CD9-8345-4D8D-9A97-D63C11A1C03B}">
      <dgm:prSet/>
      <dgm:spPr/>
      <dgm:t>
        <a:bodyPr/>
        <a:lstStyle/>
        <a:p>
          <a:endParaRPr lang="en-IE"/>
        </a:p>
      </dgm:t>
    </dgm:pt>
    <dgm:pt modelId="{09CD5B14-CEE2-4309-B2CE-F34D38BAF6AF}">
      <dgm:prSet custT="1"/>
      <dgm:spPr/>
      <dgm:t>
        <a:bodyPr/>
        <a:lstStyle/>
        <a:p>
          <a:r>
            <a:rPr lang="en-IE" sz="1600" baseline="0" dirty="0" smtClean="0"/>
            <a:t>Foreign Airport (Lat/Long)</a:t>
          </a:r>
          <a:endParaRPr lang="en-IE" sz="1600" baseline="0" dirty="0"/>
        </a:p>
      </dgm:t>
    </dgm:pt>
    <dgm:pt modelId="{4784EDC8-0F3F-4CD5-A8F0-E66C3A51447C}" type="parTrans" cxnId="{FE23735E-5D14-4E19-812C-7CE22FDA99B6}">
      <dgm:prSet/>
      <dgm:spPr/>
      <dgm:t>
        <a:bodyPr/>
        <a:lstStyle/>
        <a:p>
          <a:endParaRPr lang="en-IE"/>
        </a:p>
      </dgm:t>
    </dgm:pt>
    <dgm:pt modelId="{00876E42-6DF4-4C6D-B865-BC45424C610D}" type="sibTrans" cxnId="{FE23735E-5D14-4E19-812C-7CE22FDA99B6}">
      <dgm:prSet/>
      <dgm:spPr/>
      <dgm:t>
        <a:bodyPr/>
        <a:lstStyle/>
        <a:p>
          <a:endParaRPr lang="en-IE"/>
        </a:p>
      </dgm:t>
    </dgm:pt>
    <dgm:pt modelId="{428AB71C-CD9D-4061-8AFC-630045020C04}">
      <dgm:prSet custT="1"/>
      <dgm:spPr/>
      <dgm:t>
        <a:bodyPr/>
        <a:lstStyle/>
        <a:p>
          <a:r>
            <a:rPr lang="en-IE" sz="1600" b="1" baseline="0" dirty="0" smtClean="0"/>
            <a:t>Great Circle Distance</a:t>
          </a:r>
          <a:endParaRPr lang="en-IE" sz="1600" b="1" baseline="0" dirty="0"/>
        </a:p>
      </dgm:t>
    </dgm:pt>
    <dgm:pt modelId="{881F8793-27A2-4D11-918B-44D20F5C6D21}" type="parTrans" cxnId="{01B9E85B-CCDC-4AD0-911E-6BA222289DA6}">
      <dgm:prSet/>
      <dgm:spPr/>
      <dgm:t>
        <a:bodyPr/>
        <a:lstStyle/>
        <a:p>
          <a:endParaRPr lang="en-IE"/>
        </a:p>
      </dgm:t>
    </dgm:pt>
    <dgm:pt modelId="{C5CC4794-DC75-4517-AB99-BA6D110224B3}" type="sibTrans" cxnId="{01B9E85B-CCDC-4AD0-911E-6BA222289DA6}">
      <dgm:prSet/>
      <dgm:spPr/>
      <dgm:t>
        <a:bodyPr/>
        <a:lstStyle/>
        <a:p>
          <a:endParaRPr lang="en-IE"/>
        </a:p>
      </dgm:t>
    </dgm:pt>
    <dgm:pt modelId="{CC74028E-2399-4F8A-A0ED-3C35E7278D85}">
      <dgm:prSet custT="1"/>
      <dgm:spPr/>
      <dgm:t>
        <a:bodyPr/>
        <a:lstStyle/>
        <a:p>
          <a:pPr algn="r" rtl="0"/>
          <a:endParaRPr lang="en-IE" sz="1800" baseline="0" dirty="0"/>
        </a:p>
      </dgm:t>
    </dgm:pt>
    <dgm:pt modelId="{3AA2EE96-5D6C-4DFD-ABC7-37A6610781F5}" type="parTrans" cxnId="{3ABE073B-DCB5-41DC-A509-AAE73780EAF7}">
      <dgm:prSet/>
      <dgm:spPr/>
      <dgm:t>
        <a:bodyPr/>
        <a:lstStyle/>
        <a:p>
          <a:endParaRPr lang="en-US"/>
        </a:p>
      </dgm:t>
    </dgm:pt>
    <dgm:pt modelId="{27225C2A-2A48-4DCF-8503-4E41C44DF552}" type="sibTrans" cxnId="{3ABE073B-DCB5-41DC-A509-AAE73780EAF7}">
      <dgm:prSet/>
      <dgm:spPr/>
      <dgm:t>
        <a:bodyPr/>
        <a:lstStyle/>
        <a:p>
          <a:endParaRPr lang="en-US"/>
        </a:p>
      </dgm:t>
    </dgm:pt>
    <dgm:pt modelId="{182CC023-2D0A-4B70-9ECD-E24067B005CF}">
      <dgm:prSet custT="1"/>
      <dgm:spPr/>
      <dgm:t>
        <a:bodyPr/>
        <a:lstStyle/>
        <a:p>
          <a:pPr algn="r" rtl="0"/>
          <a:r>
            <a:rPr lang="en-IE" sz="1600" b="1" baseline="0" dirty="0" smtClean="0"/>
            <a:t>Passengers</a:t>
          </a:r>
          <a:endParaRPr lang="en-IE" sz="1600" b="1" baseline="0" dirty="0"/>
        </a:p>
      </dgm:t>
    </dgm:pt>
    <dgm:pt modelId="{A2AAD645-3443-4BE7-82D5-C6F5FB6E8319}" type="parTrans" cxnId="{A19C0BCF-5AB7-4BA3-812F-0029AEBC80D3}">
      <dgm:prSet/>
      <dgm:spPr/>
      <dgm:t>
        <a:bodyPr/>
        <a:lstStyle/>
        <a:p>
          <a:endParaRPr lang="en-US"/>
        </a:p>
      </dgm:t>
    </dgm:pt>
    <dgm:pt modelId="{6C55B15F-D830-4604-95E6-5249855E7902}" type="sibTrans" cxnId="{A19C0BCF-5AB7-4BA3-812F-0029AEBC80D3}">
      <dgm:prSet/>
      <dgm:spPr/>
      <dgm:t>
        <a:bodyPr/>
        <a:lstStyle/>
        <a:p>
          <a:endParaRPr lang="en-US"/>
        </a:p>
      </dgm:t>
    </dgm:pt>
    <dgm:pt modelId="{D090D024-7A5A-438B-A49E-C17188EA3D90}">
      <dgm:prSet custT="1"/>
      <dgm:spPr/>
      <dgm:t>
        <a:bodyPr/>
        <a:lstStyle/>
        <a:p>
          <a:pPr rtl="0"/>
          <a:r>
            <a:rPr lang="en-IE" sz="1600" u="none" baseline="0" dirty="0" smtClean="0"/>
            <a:t>Destination</a:t>
          </a:r>
          <a:endParaRPr lang="en-US" sz="1600" u="none" baseline="0" dirty="0"/>
        </a:p>
      </dgm:t>
    </dgm:pt>
    <dgm:pt modelId="{67589B1D-FB23-4BEC-9C11-105302B26C02}" type="parTrans" cxnId="{BB8706C8-D48A-47CD-9C8D-038C2AA1304E}">
      <dgm:prSet/>
      <dgm:spPr/>
      <dgm:t>
        <a:bodyPr/>
        <a:lstStyle/>
        <a:p>
          <a:endParaRPr lang="en-US"/>
        </a:p>
      </dgm:t>
    </dgm:pt>
    <dgm:pt modelId="{AF22BA14-0E61-4C74-9E30-6C36D98A480A}" type="sibTrans" cxnId="{BB8706C8-D48A-47CD-9C8D-038C2AA1304E}">
      <dgm:prSet/>
      <dgm:spPr/>
      <dgm:t>
        <a:bodyPr/>
        <a:lstStyle/>
        <a:p>
          <a:endParaRPr lang="en-US"/>
        </a:p>
      </dgm:t>
    </dgm:pt>
    <dgm:pt modelId="{5F676B49-597B-4894-B08D-0C2011C0D0E4}">
      <dgm:prSet custT="1"/>
      <dgm:spPr/>
      <dgm:t>
        <a:bodyPr/>
        <a:lstStyle/>
        <a:p>
          <a:pPr algn="r" rtl="0"/>
          <a:r>
            <a:rPr lang="en-IE" sz="1600" u="none" baseline="0" dirty="0" smtClean="0"/>
            <a:t>Destination</a:t>
          </a:r>
          <a:endParaRPr lang="en-US" sz="1600" u="none" baseline="0" dirty="0"/>
        </a:p>
      </dgm:t>
    </dgm:pt>
    <dgm:pt modelId="{63196201-A654-4C85-99CB-FDB8D249BEDC}" type="parTrans" cxnId="{7CE60197-DBE2-4923-B66A-B9FDC7526558}">
      <dgm:prSet/>
      <dgm:spPr/>
      <dgm:t>
        <a:bodyPr/>
        <a:lstStyle/>
        <a:p>
          <a:endParaRPr lang="en-US"/>
        </a:p>
      </dgm:t>
    </dgm:pt>
    <dgm:pt modelId="{5E4A7E92-3412-4A00-ABDE-C08099B2F1E2}" type="sibTrans" cxnId="{7CE60197-DBE2-4923-B66A-B9FDC7526558}">
      <dgm:prSet/>
      <dgm:spPr/>
      <dgm:t>
        <a:bodyPr/>
        <a:lstStyle/>
        <a:p>
          <a:endParaRPr lang="en-US"/>
        </a:p>
      </dgm:t>
    </dgm:pt>
    <dgm:pt modelId="{B35EC1DB-E49A-426B-84E8-D432DAA1EEEB}" type="pres">
      <dgm:prSet presAssocID="{3D513147-D42B-48EF-8720-3A5B8EA5C06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F0590EBF-34A3-4983-95D0-9209B5C4A59F}" type="pres">
      <dgm:prSet presAssocID="{3D513147-D42B-48EF-8720-3A5B8EA5C06F}" presName="children" presStyleCnt="0"/>
      <dgm:spPr/>
    </dgm:pt>
    <dgm:pt modelId="{93E20759-7BF1-4014-9918-9B735E849086}" type="pres">
      <dgm:prSet presAssocID="{3D513147-D42B-48EF-8720-3A5B8EA5C06F}" presName="child1group" presStyleCnt="0"/>
      <dgm:spPr/>
    </dgm:pt>
    <dgm:pt modelId="{064A0DAA-EB07-41F3-B910-A3980170AB13}" type="pres">
      <dgm:prSet presAssocID="{3D513147-D42B-48EF-8720-3A5B8EA5C06F}" presName="child1" presStyleLbl="bgAcc1" presStyleIdx="0" presStyleCnt="4" custScaleX="121275" custScaleY="103864" custLinFactNeighborY="5986"/>
      <dgm:spPr/>
      <dgm:t>
        <a:bodyPr/>
        <a:lstStyle/>
        <a:p>
          <a:endParaRPr lang="en-IE"/>
        </a:p>
      </dgm:t>
    </dgm:pt>
    <dgm:pt modelId="{0A44EE58-089E-4FB3-83C6-47C9851E65E8}" type="pres">
      <dgm:prSet presAssocID="{3D513147-D42B-48EF-8720-3A5B8EA5C06F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DF83B09-AC18-48C8-A62C-51CD1E375670}" type="pres">
      <dgm:prSet presAssocID="{3D513147-D42B-48EF-8720-3A5B8EA5C06F}" presName="child2group" presStyleCnt="0"/>
      <dgm:spPr/>
    </dgm:pt>
    <dgm:pt modelId="{054DC2F3-9F51-43CD-A454-C792A9465C26}" type="pres">
      <dgm:prSet presAssocID="{3D513147-D42B-48EF-8720-3A5B8EA5C06F}" presName="child2" presStyleLbl="bgAcc1" presStyleIdx="1" presStyleCnt="4" custScaleX="102374" custScaleY="171124" custLinFactNeighborX="-8883" custLinFactNeighborY="37463"/>
      <dgm:spPr/>
      <dgm:t>
        <a:bodyPr/>
        <a:lstStyle/>
        <a:p>
          <a:endParaRPr lang="en-IE"/>
        </a:p>
      </dgm:t>
    </dgm:pt>
    <dgm:pt modelId="{ACB32D5A-EA89-436D-A556-857A0A0B1195}" type="pres">
      <dgm:prSet presAssocID="{3D513147-D42B-48EF-8720-3A5B8EA5C06F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D98DBA6-99A6-4640-AECA-9C51689451A4}" type="pres">
      <dgm:prSet presAssocID="{3D513147-D42B-48EF-8720-3A5B8EA5C06F}" presName="child3group" presStyleCnt="0"/>
      <dgm:spPr/>
    </dgm:pt>
    <dgm:pt modelId="{5D81BC10-F46F-4696-9EC4-6E97AE1EAD38}" type="pres">
      <dgm:prSet presAssocID="{3D513147-D42B-48EF-8720-3A5B8EA5C06F}" presName="child3" presStyleLbl="bgAcc1" presStyleIdx="2" presStyleCnt="4" custScaleX="95568" custScaleY="173231" custLinFactNeighborX="1505" custLinFactNeighborY="10023"/>
      <dgm:spPr/>
      <dgm:t>
        <a:bodyPr/>
        <a:lstStyle/>
        <a:p>
          <a:endParaRPr lang="en-IE"/>
        </a:p>
      </dgm:t>
    </dgm:pt>
    <dgm:pt modelId="{B98B5CBC-CD97-4D62-9777-F4CEC800C2D4}" type="pres">
      <dgm:prSet presAssocID="{3D513147-D42B-48EF-8720-3A5B8EA5C06F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CDC2B9F-A85F-4C23-9F79-B755157DE189}" type="pres">
      <dgm:prSet presAssocID="{3D513147-D42B-48EF-8720-3A5B8EA5C06F}" presName="child4group" presStyleCnt="0"/>
      <dgm:spPr/>
    </dgm:pt>
    <dgm:pt modelId="{8FA21EC5-408A-42B2-8F73-4F9D63AFBD25}" type="pres">
      <dgm:prSet presAssocID="{3D513147-D42B-48EF-8720-3A5B8EA5C06F}" presName="child4" presStyleLbl="bgAcc1" presStyleIdx="3" presStyleCnt="4" custScaleX="92122" custScaleY="228131" custLinFactNeighborX="-14147" custLinFactNeighborY="-26584"/>
      <dgm:spPr/>
      <dgm:t>
        <a:bodyPr/>
        <a:lstStyle/>
        <a:p>
          <a:endParaRPr lang="en-IE"/>
        </a:p>
      </dgm:t>
    </dgm:pt>
    <dgm:pt modelId="{3BBF94EA-8FE4-4F0D-9445-C0BF83BA6D75}" type="pres">
      <dgm:prSet presAssocID="{3D513147-D42B-48EF-8720-3A5B8EA5C06F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A78F5A1-9BD3-4017-A9C8-DE93AACD07EC}" type="pres">
      <dgm:prSet presAssocID="{3D513147-D42B-48EF-8720-3A5B8EA5C06F}" presName="childPlaceholder" presStyleCnt="0"/>
      <dgm:spPr/>
    </dgm:pt>
    <dgm:pt modelId="{D272590F-F4C7-4F95-8F49-359794080B09}" type="pres">
      <dgm:prSet presAssocID="{3D513147-D42B-48EF-8720-3A5B8EA5C06F}" presName="circle" presStyleCnt="0"/>
      <dgm:spPr/>
    </dgm:pt>
    <dgm:pt modelId="{4FF605DC-3778-488E-85EB-894C91CEEB4F}" type="pres">
      <dgm:prSet presAssocID="{3D513147-D42B-48EF-8720-3A5B8EA5C06F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08F29F7F-0ED5-48E2-9604-CC81B43C4CCD}" type="pres">
      <dgm:prSet presAssocID="{3D513147-D42B-48EF-8720-3A5B8EA5C06F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2F8A96B-4AAE-4C74-B37F-14A69AFA3E20}" type="pres">
      <dgm:prSet presAssocID="{3D513147-D42B-48EF-8720-3A5B8EA5C06F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F56AA87E-D85B-4DCE-B318-3D2FEB22D902}" type="pres">
      <dgm:prSet presAssocID="{3D513147-D42B-48EF-8720-3A5B8EA5C06F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4D3AA1C5-AE32-4CC9-8408-6925E45E0675}" type="pres">
      <dgm:prSet presAssocID="{3D513147-D42B-48EF-8720-3A5B8EA5C06F}" presName="quadrantPlaceholder" presStyleCnt="0"/>
      <dgm:spPr/>
    </dgm:pt>
    <dgm:pt modelId="{3F32B7EE-7789-4BBF-82C7-F9F90CC23D78}" type="pres">
      <dgm:prSet presAssocID="{3D513147-D42B-48EF-8720-3A5B8EA5C06F}" presName="center1" presStyleLbl="fgShp" presStyleIdx="0" presStyleCnt="2"/>
      <dgm:spPr/>
      <dgm:t>
        <a:bodyPr/>
        <a:lstStyle/>
        <a:p>
          <a:endParaRPr lang="en-IE"/>
        </a:p>
      </dgm:t>
    </dgm:pt>
    <dgm:pt modelId="{8B766D1D-AF34-4140-9CA2-BF4EE81C4BC1}" type="pres">
      <dgm:prSet presAssocID="{3D513147-D42B-48EF-8720-3A5B8EA5C06F}" presName="center2" presStyleLbl="fgShp" presStyleIdx="1" presStyleCnt="2"/>
      <dgm:spPr/>
    </dgm:pt>
  </dgm:ptLst>
  <dgm:cxnLst>
    <dgm:cxn modelId="{70AA3AA4-2710-4B3D-81A4-F3F3716A5453}" type="presOf" srcId="{5F676B49-597B-4894-B08D-0C2011C0D0E4}" destId="{054DC2F3-9F51-43CD-A454-C792A9465C26}" srcOrd="0" destOrd="1" presId="urn:microsoft.com/office/officeart/2005/8/layout/cycle4"/>
    <dgm:cxn modelId="{18DC8553-FFD0-4807-846A-F1F7A76AD619}" type="presOf" srcId="{A86B2A7A-CE55-4594-AB76-766339EDAE34}" destId="{0A44EE58-089E-4FB3-83C6-47C9851E65E8}" srcOrd="1" destOrd="2" presId="urn:microsoft.com/office/officeart/2005/8/layout/cycle4"/>
    <dgm:cxn modelId="{C09B070E-1D1C-4004-A526-35A5B8A5B70E}" type="presOf" srcId="{09CD5B14-CEE2-4309-B2CE-F34D38BAF6AF}" destId="{3BBF94EA-8FE4-4F0D-9445-C0BF83BA6D75}" srcOrd="1" destOrd="1" presId="urn:microsoft.com/office/officeart/2005/8/layout/cycle4"/>
    <dgm:cxn modelId="{AF3AF738-4768-48D2-BAF9-93B035799773}" type="presOf" srcId="{37A15F46-C76B-46B0-BF80-851BD096C7F1}" destId="{F56AA87E-D85B-4DCE-B318-3D2FEB22D902}" srcOrd="0" destOrd="0" presId="urn:microsoft.com/office/officeart/2005/8/layout/cycle4"/>
    <dgm:cxn modelId="{01B9E85B-CCDC-4AD0-911E-6BA222289DA6}" srcId="{37A15F46-C76B-46B0-BF80-851BD096C7F1}" destId="{428AB71C-CD9D-4061-8AFC-630045020C04}" srcOrd="2" destOrd="0" parTransId="{881F8793-27A2-4D11-918B-44D20F5C6D21}" sibTransId="{C5CC4794-DC75-4517-AB99-BA6D110224B3}"/>
    <dgm:cxn modelId="{FB813CD9-8345-4D8D-9A97-D63C11A1C03B}" srcId="{37A15F46-C76B-46B0-BF80-851BD096C7F1}" destId="{D4B5E9B2-B130-4FC7-8054-0A996E98351E}" srcOrd="0" destOrd="0" parTransId="{91E5E557-2716-4098-971F-DD2CE13A16D5}" sibTransId="{CC3BD726-D89F-4F6A-BC8E-AB7B7271ECCD}"/>
    <dgm:cxn modelId="{BDAD8784-73D3-4B3C-AD2A-F622C1D2F513}" type="presOf" srcId="{18CBF045-D160-4271-8D98-C537837FBB78}" destId="{4FF605DC-3778-488E-85EB-894C91CEEB4F}" srcOrd="0" destOrd="0" presId="urn:microsoft.com/office/officeart/2005/8/layout/cycle4"/>
    <dgm:cxn modelId="{7CE60197-DBE2-4923-B66A-B9FDC7526558}" srcId="{CC867AFA-8DE4-49B8-9848-D84F165BF346}" destId="{5F676B49-597B-4894-B08D-0C2011C0D0E4}" srcOrd="1" destOrd="0" parTransId="{63196201-A654-4C85-99CB-FDB8D249BEDC}" sibTransId="{5E4A7E92-3412-4A00-ABDE-C08099B2F1E2}"/>
    <dgm:cxn modelId="{68739653-8820-443D-9B81-5164D7EF9399}" type="presOf" srcId="{D090D024-7A5A-438B-A49E-C17188EA3D90}" destId="{064A0DAA-EB07-41F3-B910-A3980170AB13}" srcOrd="0" destOrd="1" presId="urn:microsoft.com/office/officeart/2005/8/layout/cycle4"/>
    <dgm:cxn modelId="{E8FEAF7B-D983-4F6F-8490-0623225D832D}" type="presOf" srcId="{E6C39BE2-E788-475B-98F4-96B3AA481874}" destId="{B98B5CBC-CD97-4D62-9777-F4CEC800C2D4}" srcOrd="1" destOrd="0" presId="urn:microsoft.com/office/officeart/2005/8/layout/cycle4"/>
    <dgm:cxn modelId="{28B3BACF-97EF-4227-A4CD-610A856B1394}" type="presOf" srcId="{428AB71C-CD9D-4061-8AFC-630045020C04}" destId="{8FA21EC5-408A-42B2-8F73-4F9D63AFBD25}" srcOrd="0" destOrd="2" presId="urn:microsoft.com/office/officeart/2005/8/layout/cycle4"/>
    <dgm:cxn modelId="{E1652499-301C-423C-8D58-31E9F5DC4264}" type="presOf" srcId="{B51CA2ED-ECCF-4E16-A924-8DC0B63D4966}" destId="{054DC2F3-9F51-43CD-A454-C792A9465C26}" srcOrd="0" destOrd="0" presId="urn:microsoft.com/office/officeart/2005/8/layout/cycle4"/>
    <dgm:cxn modelId="{5DA93049-5C01-4B5F-9CA4-230FD78AC82E}" type="presOf" srcId="{5A33950B-D07E-402A-B641-8081BBA7E381}" destId="{064A0DAA-EB07-41F3-B910-A3980170AB13}" srcOrd="0" destOrd="0" presId="urn:microsoft.com/office/officeart/2005/8/layout/cycle4"/>
    <dgm:cxn modelId="{56D5BD39-C540-4C22-8854-9A63D0C7D4A3}" type="presOf" srcId="{182CC023-2D0A-4B70-9ECD-E24067B005CF}" destId="{054DC2F3-9F51-43CD-A454-C792A9465C26}" srcOrd="0" destOrd="3" presId="urn:microsoft.com/office/officeart/2005/8/layout/cycle4"/>
    <dgm:cxn modelId="{01C071E8-740B-4E4F-8402-D8425D6F2584}" type="presOf" srcId="{D4B5E9B2-B130-4FC7-8054-0A996E98351E}" destId="{3BBF94EA-8FE4-4F0D-9445-C0BF83BA6D75}" srcOrd="1" destOrd="0" presId="urn:microsoft.com/office/officeart/2005/8/layout/cycle4"/>
    <dgm:cxn modelId="{2AF5699A-BCC9-4869-9B8A-21B714B266CC}" srcId="{3D513147-D42B-48EF-8720-3A5B8EA5C06F}" destId="{18CBF045-D160-4271-8D98-C537837FBB78}" srcOrd="0" destOrd="0" parTransId="{8441E764-6CF0-4B4D-92C0-A516214F2992}" sibTransId="{08802F00-2C2A-47AB-9ED8-7C5F968D925D}"/>
    <dgm:cxn modelId="{28675A07-1838-463D-8B2A-96F472D65161}" type="presOf" srcId="{A86B2A7A-CE55-4594-AB76-766339EDAE34}" destId="{064A0DAA-EB07-41F3-B910-A3980170AB13}" srcOrd="0" destOrd="2" presId="urn:microsoft.com/office/officeart/2005/8/layout/cycle4"/>
    <dgm:cxn modelId="{F8EAA38D-A8EA-4BD8-9D00-F458528E7BB0}" type="presOf" srcId="{D4B5E9B2-B130-4FC7-8054-0A996E98351E}" destId="{8FA21EC5-408A-42B2-8F73-4F9D63AFBD25}" srcOrd="0" destOrd="0" presId="urn:microsoft.com/office/officeart/2005/8/layout/cycle4"/>
    <dgm:cxn modelId="{A1B9ACA7-1ED6-4DA7-A3EF-63E1EEB01029}" type="presOf" srcId="{3D513147-D42B-48EF-8720-3A5B8EA5C06F}" destId="{B35EC1DB-E49A-426B-84E8-D432DAA1EEEB}" srcOrd="0" destOrd="0" presId="urn:microsoft.com/office/officeart/2005/8/layout/cycle4"/>
    <dgm:cxn modelId="{4D90DF1B-560B-4163-9F30-B85A880A0207}" type="presOf" srcId="{09CD5B14-CEE2-4309-B2CE-F34D38BAF6AF}" destId="{8FA21EC5-408A-42B2-8F73-4F9D63AFBD25}" srcOrd="0" destOrd="1" presId="urn:microsoft.com/office/officeart/2005/8/layout/cycle4"/>
    <dgm:cxn modelId="{67E05FFA-7B46-41A7-9A88-F150F78F7E23}" type="presOf" srcId="{5F676B49-597B-4894-B08D-0C2011C0D0E4}" destId="{ACB32D5A-EA89-436D-A556-857A0A0B1195}" srcOrd="1" destOrd="1" presId="urn:microsoft.com/office/officeart/2005/8/layout/cycle4"/>
    <dgm:cxn modelId="{EC89D0A7-868B-4083-9663-9E20A7793DEE}" srcId="{3D513147-D42B-48EF-8720-3A5B8EA5C06F}" destId="{32BA208C-0DC9-41AA-846E-A8E12287E461}" srcOrd="2" destOrd="0" parTransId="{D8AB7CB0-ACB8-4569-9167-FCD67E6349CB}" sibTransId="{34C01549-AB0D-42A0-93DD-81D48FF893C1}"/>
    <dgm:cxn modelId="{82E13212-3B40-40DE-B6AA-D40E83CE697F}" type="presOf" srcId="{32BA208C-0DC9-41AA-846E-A8E12287E461}" destId="{22F8A96B-4AAE-4C74-B37F-14A69AFA3E20}" srcOrd="0" destOrd="0" presId="urn:microsoft.com/office/officeart/2005/8/layout/cycle4"/>
    <dgm:cxn modelId="{3ABE073B-DCB5-41DC-A509-AAE73780EAF7}" srcId="{CC867AFA-8DE4-49B8-9848-D84F165BF346}" destId="{CC74028E-2399-4F8A-A0ED-3C35E7278D85}" srcOrd="5" destOrd="0" parTransId="{3AA2EE96-5D6C-4DFD-ABC7-37A6610781F5}" sibTransId="{27225C2A-2A48-4DCF-8503-4E41C44DF552}"/>
    <dgm:cxn modelId="{434145D2-05BE-4C3A-8044-7CB1CB7130FD}" type="presOf" srcId="{E6C39BE2-E788-475B-98F4-96B3AA481874}" destId="{5D81BC10-F46F-4696-9EC4-6E97AE1EAD38}" srcOrd="0" destOrd="0" presId="urn:microsoft.com/office/officeart/2005/8/layout/cycle4"/>
    <dgm:cxn modelId="{D0CA37EC-528F-4C21-9C1D-5BAF3FD297EF}" type="presOf" srcId="{3AEE6236-6986-4548-AF51-BD71E525D071}" destId="{064A0DAA-EB07-41F3-B910-A3980170AB13}" srcOrd="0" destOrd="3" presId="urn:microsoft.com/office/officeart/2005/8/layout/cycle4"/>
    <dgm:cxn modelId="{88552072-0230-4F94-A7E2-2D223A15F283}" type="presOf" srcId="{CC74028E-2399-4F8A-A0ED-3C35E7278D85}" destId="{054DC2F3-9F51-43CD-A454-C792A9465C26}" srcOrd="0" destOrd="5" presId="urn:microsoft.com/office/officeart/2005/8/layout/cycle4"/>
    <dgm:cxn modelId="{039F393C-2CD7-4D01-9662-14EE6B412E82}" srcId="{CC867AFA-8DE4-49B8-9848-D84F165BF346}" destId="{3B135AD1-ACE0-4096-919D-CB250E578E9F}" srcOrd="2" destOrd="0" parTransId="{E78887A4-8CFD-4206-B952-A533D0F51E08}" sibTransId="{13D7D35A-B1B1-4D0B-8E20-DB0E9C808F17}"/>
    <dgm:cxn modelId="{FD3E0593-B0A4-44F4-9D11-FAFFF13C0E2C}" type="presOf" srcId="{5A33950B-D07E-402A-B641-8081BBA7E381}" destId="{0A44EE58-089E-4FB3-83C6-47C9851E65E8}" srcOrd="1" destOrd="0" presId="urn:microsoft.com/office/officeart/2005/8/layout/cycle4"/>
    <dgm:cxn modelId="{D719C6DC-0A90-4009-9F0A-07329451DE33}" srcId="{18CBF045-D160-4271-8D98-C537837FBB78}" destId="{A86B2A7A-CE55-4594-AB76-766339EDAE34}" srcOrd="2" destOrd="0" parTransId="{49A9FD91-6E6B-4D25-8557-949DC7508F13}" sibTransId="{8CA00067-AC4E-4000-A7BB-F24B9F3528B8}"/>
    <dgm:cxn modelId="{FA5A1FA8-C3B8-4040-A75B-A8D9BEA1BB1C}" srcId="{18CBF045-D160-4271-8D98-C537837FBB78}" destId="{3AEE6236-6986-4548-AF51-BD71E525D071}" srcOrd="3" destOrd="0" parTransId="{8D70C25D-654E-4E3A-A4E3-E8994BDF081C}" sibTransId="{5117143A-1101-443F-847B-AE2290C13E98}"/>
    <dgm:cxn modelId="{AE74FD25-925F-4007-B714-1824BD3145B1}" type="presOf" srcId="{CC74028E-2399-4F8A-A0ED-3C35E7278D85}" destId="{ACB32D5A-EA89-436D-A556-857A0A0B1195}" srcOrd="1" destOrd="5" presId="urn:microsoft.com/office/officeart/2005/8/layout/cycle4"/>
    <dgm:cxn modelId="{41E46E8C-B51E-4510-8486-5E18AE3229C5}" type="presOf" srcId="{3817E3D5-93BA-40D1-B30C-8E8AD3A27C1D}" destId="{5D81BC10-F46F-4696-9EC4-6E97AE1EAD38}" srcOrd="0" destOrd="1" presId="urn:microsoft.com/office/officeart/2005/8/layout/cycle4"/>
    <dgm:cxn modelId="{A19C0BCF-5AB7-4BA3-812F-0029AEBC80D3}" srcId="{CC867AFA-8DE4-49B8-9848-D84F165BF346}" destId="{182CC023-2D0A-4B70-9ECD-E24067B005CF}" srcOrd="3" destOrd="0" parTransId="{A2AAD645-3443-4BE7-82D5-C6F5FB6E8319}" sibTransId="{6C55B15F-D830-4604-95E6-5249855E7902}"/>
    <dgm:cxn modelId="{EFDC0572-7D21-4EC5-91F1-A7C7500FF3D7}" srcId="{32BA208C-0DC9-41AA-846E-A8E12287E461}" destId="{E6C39BE2-E788-475B-98F4-96B3AA481874}" srcOrd="0" destOrd="0" parTransId="{9416B38C-C1FD-4F0C-A734-EBF368611BE0}" sibTransId="{29541FB1-F7B6-4326-BF5E-23CDB28DCD87}"/>
    <dgm:cxn modelId="{76409388-7C06-4C94-8D71-D97D646D5914}" type="presOf" srcId="{D090D024-7A5A-438B-A49E-C17188EA3D90}" destId="{0A44EE58-089E-4FB3-83C6-47C9851E65E8}" srcOrd="1" destOrd="1" presId="urn:microsoft.com/office/officeart/2005/8/layout/cycle4"/>
    <dgm:cxn modelId="{DFD5BE59-8055-45B8-8044-1278933A110F}" type="presOf" srcId="{B51CA2ED-ECCF-4E16-A924-8DC0B63D4966}" destId="{ACB32D5A-EA89-436D-A556-857A0A0B1195}" srcOrd="1" destOrd="0" presId="urn:microsoft.com/office/officeart/2005/8/layout/cycle4"/>
    <dgm:cxn modelId="{1141E61A-5464-401A-9F05-0111511FE31F}" type="presOf" srcId="{6ACD696C-1147-4913-932B-3DFF4DA7B58F}" destId="{ACB32D5A-EA89-436D-A556-857A0A0B1195}" srcOrd="1" destOrd="4" presId="urn:microsoft.com/office/officeart/2005/8/layout/cycle4"/>
    <dgm:cxn modelId="{D7E2FB34-8748-41B7-A8BB-5444CDC0A109}" srcId="{18CBF045-D160-4271-8D98-C537837FBB78}" destId="{5A33950B-D07E-402A-B641-8081BBA7E381}" srcOrd="0" destOrd="0" parTransId="{F356EBB2-2C27-4A1A-BD8B-232BDED23784}" sibTransId="{B6CCE2CF-EFEF-431E-83BB-5A75D48A52B9}"/>
    <dgm:cxn modelId="{2E2FA2F8-A241-470B-9095-6BA89D0B0546}" srcId="{CC867AFA-8DE4-49B8-9848-D84F165BF346}" destId="{B51CA2ED-ECCF-4E16-A924-8DC0B63D4966}" srcOrd="0" destOrd="0" parTransId="{04B8DD7C-4FE8-45A0-80B0-7CBDDB676C92}" sibTransId="{C86C82C7-4457-4E38-8E94-A34E44DC0E81}"/>
    <dgm:cxn modelId="{BB8706C8-D48A-47CD-9C8D-038C2AA1304E}" srcId="{18CBF045-D160-4271-8D98-C537837FBB78}" destId="{D090D024-7A5A-438B-A49E-C17188EA3D90}" srcOrd="1" destOrd="0" parTransId="{67589B1D-FB23-4BEC-9C11-105302B26C02}" sibTransId="{AF22BA14-0E61-4C74-9E30-6C36D98A480A}"/>
    <dgm:cxn modelId="{2D7E7C5A-D0A4-4B35-B29A-4B7E4F11C858}" type="presOf" srcId="{3817E3D5-93BA-40D1-B30C-8E8AD3A27C1D}" destId="{B98B5CBC-CD97-4D62-9777-F4CEC800C2D4}" srcOrd="1" destOrd="1" presId="urn:microsoft.com/office/officeart/2005/8/layout/cycle4"/>
    <dgm:cxn modelId="{4CBFB0A7-A6B1-4726-981B-2AAB8F29B5F8}" type="presOf" srcId="{3AEE6236-6986-4548-AF51-BD71E525D071}" destId="{0A44EE58-089E-4FB3-83C6-47C9851E65E8}" srcOrd="1" destOrd="3" presId="urn:microsoft.com/office/officeart/2005/8/layout/cycle4"/>
    <dgm:cxn modelId="{FE23735E-5D14-4E19-812C-7CE22FDA99B6}" srcId="{37A15F46-C76B-46B0-BF80-851BD096C7F1}" destId="{09CD5B14-CEE2-4309-B2CE-F34D38BAF6AF}" srcOrd="1" destOrd="0" parTransId="{4784EDC8-0F3F-4CD5-A8F0-E66C3A51447C}" sibTransId="{00876E42-6DF4-4C6D-B865-BC45424C610D}"/>
    <dgm:cxn modelId="{EF844258-ACB9-436C-9F2D-BC0E500222AD}" type="presOf" srcId="{3B135AD1-ACE0-4096-919D-CB250E578E9F}" destId="{ACB32D5A-EA89-436D-A556-857A0A0B1195}" srcOrd="1" destOrd="2" presId="urn:microsoft.com/office/officeart/2005/8/layout/cycle4"/>
    <dgm:cxn modelId="{057952A8-0996-4993-8591-6927179B307D}" srcId="{3D513147-D42B-48EF-8720-3A5B8EA5C06F}" destId="{CC867AFA-8DE4-49B8-9848-D84F165BF346}" srcOrd="1" destOrd="0" parTransId="{FB237050-404B-4300-8B4F-B343F73D9D48}" sibTransId="{69AE09B9-5D15-4CFC-B3AD-8A787F43552C}"/>
    <dgm:cxn modelId="{AD469995-EA81-4FE2-ACC0-EBF6B2E14D9E}" srcId="{CC867AFA-8DE4-49B8-9848-D84F165BF346}" destId="{6ACD696C-1147-4913-932B-3DFF4DA7B58F}" srcOrd="4" destOrd="0" parTransId="{24894EF2-4D96-459A-9ADF-41A729BD3082}" sibTransId="{5FACA317-57FE-47E2-A829-2EEC655A2456}"/>
    <dgm:cxn modelId="{AD80D2F8-FB91-412E-8524-F6AEDF05B0BA}" type="presOf" srcId="{428AB71C-CD9D-4061-8AFC-630045020C04}" destId="{3BBF94EA-8FE4-4F0D-9445-C0BF83BA6D75}" srcOrd="1" destOrd="2" presId="urn:microsoft.com/office/officeart/2005/8/layout/cycle4"/>
    <dgm:cxn modelId="{23B5B39B-1566-43E1-9839-37308A3A5928}" type="presOf" srcId="{182CC023-2D0A-4B70-9ECD-E24067B005CF}" destId="{ACB32D5A-EA89-436D-A556-857A0A0B1195}" srcOrd="1" destOrd="3" presId="urn:microsoft.com/office/officeart/2005/8/layout/cycle4"/>
    <dgm:cxn modelId="{A94A3410-6310-4F85-8D47-3A8DA5D161BB}" srcId="{3D513147-D42B-48EF-8720-3A5B8EA5C06F}" destId="{37A15F46-C76B-46B0-BF80-851BD096C7F1}" srcOrd="3" destOrd="0" parTransId="{8BF54039-C886-4F12-A5B9-E98C363F90EB}" sibTransId="{B622B960-E8A2-4BB4-A984-2F9F7B9652D8}"/>
    <dgm:cxn modelId="{30050430-2A85-424D-8350-46610442BA6A}" type="presOf" srcId="{CC867AFA-8DE4-49B8-9848-D84F165BF346}" destId="{08F29F7F-0ED5-48E2-9604-CC81B43C4CCD}" srcOrd="0" destOrd="0" presId="urn:microsoft.com/office/officeart/2005/8/layout/cycle4"/>
    <dgm:cxn modelId="{945C6A64-566B-4D28-86D7-65E16A1EB461}" srcId="{32BA208C-0DC9-41AA-846E-A8E12287E461}" destId="{3817E3D5-93BA-40D1-B30C-8E8AD3A27C1D}" srcOrd="1" destOrd="0" parTransId="{7DB05C94-3DE8-41D0-A7DB-B65A910DDDB6}" sibTransId="{2698BB67-24AC-4F6F-BC45-E91B37E3486A}"/>
    <dgm:cxn modelId="{4A659CEE-29D8-48D7-93DC-19E2905C58BF}" type="presOf" srcId="{6ACD696C-1147-4913-932B-3DFF4DA7B58F}" destId="{054DC2F3-9F51-43CD-A454-C792A9465C26}" srcOrd="0" destOrd="4" presId="urn:microsoft.com/office/officeart/2005/8/layout/cycle4"/>
    <dgm:cxn modelId="{2E5C94A8-7020-4F61-AD19-AD1CDAA2DFFB}" type="presOf" srcId="{3B135AD1-ACE0-4096-919D-CB250E578E9F}" destId="{054DC2F3-9F51-43CD-A454-C792A9465C26}" srcOrd="0" destOrd="2" presId="urn:microsoft.com/office/officeart/2005/8/layout/cycle4"/>
    <dgm:cxn modelId="{7D178B71-B185-466D-AACB-3487E661D307}" type="presParOf" srcId="{B35EC1DB-E49A-426B-84E8-D432DAA1EEEB}" destId="{F0590EBF-34A3-4983-95D0-9209B5C4A59F}" srcOrd="0" destOrd="0" presId="urn:microsoft.com/office/officeart/2005/8/layout/cycle4"/>
    <dgm:cxn modelId="{BE1332E2-C798-4EC8-BCC5-9B59FF31F95B}" type="presParOf" srcId="{F0590EBF-34A3-4983-95D0-9209B5C4A59F}" destId="{93E20759-7BF1-4014-9918-9B735E849086}" srcOrd="0" destOrd="0" presId="urn:microsoft.com/office/officeart/2005/8/layout/cycle4"/>
    <dgm:cxn modelId="{02A337FD-8D4F-45CB-A5F7-E60944273C75}" type="presParOf" srcId="{93E20759-7BF1-4014-9918-9B735E849086}" destId="{064A0DAA-EB07-41F3-B910-A3980170AB13}" srcOrd="0" destOrd="0" presId="urn:microsoft.com/office/officeart/2005/8/layout/cycle4"/>
    <dgm:cxn modelId="{DAEB3C2E-33EA-4C85-8237-20CE81D56932}" type="presParOf" srcId="{93E20759-7BF1-4014-9918-9B735E849086}" destId="{0A44EE58-089E-4FB3-83C6-47C9851E65E8}" srcOrd="1" destOrd="0" presId="urn:microsoft.com/office/officeart/2005/8/layout/cycle4"/>
    <dgm:cxn modelId="{412BA3F0-28E6-4B8C-B966-A6501251CE0A}" type="presParOf" srcId="{F0590EBF-34A3-4983-95D0-9209B5C4A59F}" destId="{6DF83B09-AC18-48C8-A62C-51CD1E375670}" srcOrd="1" destOrd="0" presId="urn:microsoft.com/office/officeart/2005/8/layout/cycle4"/>
    <dgm:cxn modelId="{0BCD10F3-6D1E-4AC8-92FF-1E5DCFF561C9}" type="presParOf" srcId="{6DF83B09-AC18-48C8-A62C-51CD1E375670}" destId="{054DC2F3-9F51-43CD-A454-C792A9465C26}" srcOrd="0" destOrd="0" presId="urn:microsoft.com/office/officeart/2005/8/layout/cycle4"/>
    <dgm:cxn modelId="{3C1584EE-635C-4E7E-88DA-34E58FB94C88}" type="presParOf" srcId="{6DF83B09-AC18-48C8-A62C-51CD1E375670}" destId="{ACB32D5A-EA89-436D-A556-857A0A0B1195}" srcOrd="1" destOrd="0" presId="urn:microsoft.com/office/officeart/2005/8/layout/cycle4"/>
    <dgm:cxn modelId="{85229E2A-45A9-437F-B630-CBAB85B3B6C9}" type="presParOf" srcId="{F0590EBF-34A3-4983-95D0-9209B5C4A59F}" destId="{2D98DBA6-99A6-4640-AECA-9C51689451A4}" srcOrd="2" destOrd="0" presId="urn:microsoft.com/office/officeart/2005/8/layout/cycle4"/>
    <dgm:cxn modelId="{021808C2-548E-4358-9EF0-7B7BFB94ECC1}" type="presParOf" srcId="{2D98DBA6-99A6-4640-AECA-9C51689451A4}" destId="{5D81BC10-F46F-4696-9EC4-6E97AE1EAD38}" srcOrd="0" destOrd="0" presId="urn:microsoft.com/office/officeart/2005/8/layout/cycle4"/>
    <dgm:cxn modelId="{028FE80A-99F8-4E12-8192-EFABB950F5F8}" type="presParOf" srcId="{2D98DBA6-99A6-4640-AECA-9C51689451A4}" destId="{B98B5CBC-CD97-4D62-9777-F4CEC800C2D4}" srcOrd="1" destOrd="0" presId="urn:microsoft.com/office/officeart/2005/8/layout/cycle4"/>
    <dgm:cxn modelId="{E6800388-2FC5-43C7-8D20-8CE105DFC33B}" type="presParOf" srcId="{F0590EBF-34A3-4983-95D0-9209B5C4A59F}" destId="{2CDC2B9F-A85F-4C23-9F79-B755157DE189}" srcOrd="3" destOrd="0" presId="urn:microsoft.com/office/officeart/2005/8/layout/cycle4"/>
    <dgm:cxn modelId="{FD3D7F27-2A58-4BB3-97B1-3F1A8DCDADE0}" type="presParOf" srcId="{2CDC2B9F-A85F-4C23-9F79-B755157DE189}" destId="{8FA21EC5-408A-42B2-8F73-4F9D63AFBD25}" srcOrd="0" destOrd="0" presId="urn:microsoft.com/office/officeart/2005/8/layout/cycle4"/>
    <dgm:cxn modelId="{511FAD2C-6A53-4ABD-B31A-E7A503DE1353}" type="presParOf" srcId="{2CDC2B9F-A85F-4C23-9F79-B755157DE189}" destId="{3BBF94EA-8FE4-4F0D-9445-C0BF83BA6D75}" srcOrd="1" destOrd="0" presId="urn:microsoft.com/office/officeart/2005/8/layout/cycle4"/>
    <dgm:cxn modelId="{54B467DE-6D8B-4146-A212-AF32783E997E}" type="presParOf" srcId="{F0590EBF-34A3-4983-95D0-9209B5C4A59F}" destId="{0A78F5A1-9BD3-4017-A9C8-DE93AACD07EC}" srcOrd="4" destOrd="0" presId="urn:microsoft.com/office/officeart/2005/8/layout/cycle4"/>
    <dgm:cxn modelId="{1D58BB5F-2ADA-4D95-B68C-287158FD1AEC}" type="presParOf" srcId="{B35EC1DB-E49A-426B-84E8-D432DAA1EEEB}" destId="{D272590F-F4C7-4F95-8F49-359794080B09}" srcOrd="1" destOrd="0" presId="urn:microsoft.com/office/officeart/2005/8/layout/cycle4"/>
    <dgm:cxn modelId="{C9E9DBAA-2E78-4B07-AC0E-23EC32B6D04F}" type="presParOf" srcId="{D272590F-F4C7-4F95-8F49-359794080B09}" destId="{4FF605DC-3778-488E-85EB-894C91CEEB4F}" srcOrd="0" destOrd="0" presId="urn:microsoft.com/office/officeart/2005/8/layout/cycle4"/>
    <dgm:cxn modelId="{BEB2062F-3DA5-411D-8A99-DFCAD2475FCA}" type="presParOf" srcId="{D272590F-F4C7-4F95-8F49-359794080B09}" destId="{08F29F7F-0ED5-48E2-9604-CC81B43C4CCD}" srcOrd="1" destOrd="0" presId="urn:microsoft.com/office/officeart/2005/8/layout/cycle4"/>
    <dgm:cxn modelId="{3223D72B-3E78-4840-B73C-A7674FA0C576}" type="presParOf" srcId="{D272590F-F4C7-4F95-8F49-359794080B09}" destId="{22F8A96B-4AAE-4C74-B37F-14A69AFA3E20}" srcOrd="2" destOrd="0" presId="urn:microsoft.com/office/officeart/2005/8/layout/cycle4"/>
    <dgm:cxn modelId="{FFC5A87B-F436-49AA-842D-94BCBEFA574D}" type="presParOf" srcId="{D272590F-F4C7-4F95-8F49-359794080B09}" destId="{F56AA87E-D85B-4DCE-B318-3D2FEB22D902}" srcOrd="3" destOrd="0" presId="urn:microsoft.com/office/officeart/2005/8/layout/cycle4"/>
    <dgm:cxn modelId="{BE9EEE50-0D90-402C-8879-DB941A7957D6}" type="presParOf" srcId="{D272590F-F4C7-4F95-8F49-359794080B09}" destId="{4D3AA1C5-AE32-4CC9-8408-6925E45E0675}" srcOrd="4" destOrd="0" presId="urn:microsoft.com/office/officeart/2005/8/layout/cycle4"/>
    <dgm:cxn modelId="{2D00F00D-170A-48B7-A699-8FDC9D7299C5}" type="presParOf" srcId="{B35EC1DB-E49A-426B-84E8-D432DAA1EEEB}" destId="{3F32B7EE-7789-4BBF-82C7-F9F90CC23D78}" srcOrd="2" destOrd="0" presId="urn:microsoft.com/office/officeart/2005/8/layout/cycle4"/>
    <dgm:cxn modelId="{AE0C0F90-86C8-4091-A1E3-E2643C0EDA43}" type="presParOf" srcId="{B35EC1DB-E49A-426B-84E8-D432DAA1EEEB}" destId="{8B766D1D-AF34-4140-9CA2-BF4EE81C4BC1}" srcOrd="3" destOrd="0" presId="urn:microsoft.com/office/officeart/2005/8/layout/cycle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64D642-0D6B-42B0-8AC9-C2897EC0B867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8742468D-0CA7-43ED-838C-F3C5BB09175C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IE" b="1" dirty="0" smtClean="0">
              <a:solidFill>
                <a:schemeClr val="tx1"/>
              </a:solidFill>
            </a:rPr>
            <a:t>Aviation Transport  A1 Dataset Source: CSO </a:t>
          </a:r>
          <a:endParaRPr lang="en-US" dirty="0"/>
        </a:p>
      </dgm:t>
    </dgm:pt>
    <dgm:pt modelId="{CE22B33D-3AE6-47D4-80DA-E86B767089FF}" type="parTrans" cxnId="{CD2E401F-B2C5-4156-920A-DC49405C462E}">
      <dgm:prSet/>
      <dgm:spPr/>
      <dgm:t>
        <a:bodyPr/>
        <a:lstStyle/>
        <a:p>
          <a:endParaRPr lang="en-US"/>
        </a:p>
      </dgm:t>
    </dgm:pt>
    <dgm:pt modelId="{3D31C608-5168-4447-A221-BDF4BA2B3A43}" type="sibTrans" cxnId="{CD2E401F-B2C5-4156-920A-DC49405C462E}">
      <dgm:prSet/>
      <dgm:spPr/>
      <dgm:t>
        <a:bodyPr/>
        <a:lstStyle/>
        <a:p>
          <a:endParaRPr lang="en-US"/>
        </a:p>
      </dgm:t>
    </dgm:pt>
    <dgm:pt modelId="{97B056F0-3FCA-464F-B1FC-AD8205BE9F18}">
      <dgm:prSet phldrT="[Text]"/>
      <dgm:spPr>
        <a:solidFill>
          <a:srgbClr val="FFFF00"/>
        </a:solidFill>
      </dgm:spPr>
      <dgm:t>
        <a:bodyPr/>
        <a:lstStyle/>
        <a:p>
          <a:pPr rtl="0"/>
          <a:r>
            <a:rPr lang="en-IE" b="1" dirty="0" smtClean="0">
              <a:solidFill>
                <a:schemeClr val="tx1"/>
              </a:solidFill>
            </a:rPr>
            <a:t>Aircraft Fuel Burn Source: </a:t>
          </a:r>
          <a:r>
            <a:rPr lang="en-IE" b="1" dirty="0" smtClean="0">
              <a:solidFill>
                <a:schemeClr val="tx1"/>
              </a:solidFill>
            </a:rPr>
            <a:t>EMEP/EEA</a:t>
          </a:r>
          <a:endParaRPr lang="en-US" dirty="0"/>
        </a:p>
      </dgm:t>
    </dgm:pt>
    <dgm:pt modelId="{525F917E-704D-4100-BD84-45EA9317A658}" type="parTrans" cxnId="{D8ADB875-4DC6-4FED-9A12-3F1CED187E48}">
      <dgm:prSet/>
      <dgm:spPr/>
      <dgm:t>
        <a:bodyPr/>
        <a:lstStyle/>
        <a:p>
          <a:endParaRPr lang="en-US"/>
        </a:p>
      </dgm:t>
    </dgm:pt>
    <dgm:pt modelId="{69074EDB-1933-4CEE-BAA5-4668860CD301}" type="sibTrans" cxnId="{D8ADB875-4DC6-4FED-9A12-3F1CED187E48}">
      <dgm:prSet/>
      <dgm:spPr/>
      <dgm:t>
        <a:bodyPr/>
        <a:lstStyle/>
        <a:p>
          <a:endParaRPr lang="en-US"/>
        </a:p>
      </dgm:t>
    </dgm:pt>
    <dgm:pt modelId="{8E19AE1E-3C10-44DE-B8E4-F16E59AE2C88}">
      <dgm:prSet phldrT="[Text]"/>
      <dgm:spPr/>
      <dgm:t>
        <a:bodyPr/>
        <a:lstStyle/>
        <a:p>
          <a:r>
            <a:rPr lang="en-IE" b="1" dirty="0" err="1" smtClean="0">
              <a:solidFill>
                <a:schemeClr val="tx1"/>
              </a:solidFill>
            </a:rPr>
            <a:t>Eurocontrol</a:t>
          </a:r>
          <a:r>
            <a:rPr lang="en-IE" b="1" dirty="0" smtClean="0">
              <a:solidFill>
                <a:schemeClr val="tx1"/>
              </a:solidFill>
            </a:rPr>
            <a:t> Dataset</a:t>
          </a:r>
          <a:endParaRPr lang="en-US" b="1" dirty="0">
            <a:solidFill>
              <a:schemeClr val="tx1"/>
            </a:solidFill>
          </a:endParaRPr>
        </a:p>
      </dgm:t>
    </dgm:pt>
    <dgm:pt modelId="{A005C730-57E3-47ED-B680-B40F42ECDDBE}" type="parTrans" cxnId="{F3F5FAA2-B8F4-4114-9794-78D8D60A6EB0}">
      <dgm:prSet/>
      <dgm:spPr/>
      <dgm:t>
        <a:bodyPr/>
        <a:lstStyle/>
        <a:p>
          <a:endParaRPr lang="en-US"/>
        </a:p>
      </dgm:t>
    </dgm:pt>
    <dgm:pt modelId="{6644D827-9509-4673-8FE3-A681A6B059B3}" type="sibTrans" cxnId="{F3F5FAA2-B8F4-4114-9794-78D8D60A6EB0}">
      <dgm:prSet/>
      <dgm:spPr/>
      <dgm:t>
        <a:bodyPr/>
        <a:lstStyle/>
        <a:p>
          <a:endParaRPr lang="en-US"/>
        </a:p>
      </dgm:t>
    </dgm:pt>
    <dgm:pt modelId="{2B8CB146-3365-42E6-B57D-16D3F77FBA97}" type="pres">
      <dgm:prSet presAssocID="{9564D642-0D6B-42B0-8AC9-C2897EC0B867}" presName="compositeShape" presStyleCnt="0">
        <dgm:presLayoutVars>
          <dgm:chMax val="7"/>
          <dgm:dir/>
          <dgm:resizeHandles val="exact"/>
        </dgm:presLayoutVars>
      </dgm:prSet>
      <dgm:spPr/>
    </dgm:pt>
    <dgm:pt modelId="{D33E39F6-DF25-4CA3-ABE4-C9415A9CF648}" type="pres">
      <dgm:prSet presAssocID="{9564D642-0D6B-42B0-8AC9-C2897EC0B867}" presName="wedge1" presStyleLbl="node1" presStyleIdx="0" presStyleCnt="3"/>
      <dgm:spPr/>
      <dgm:t>
        <a:bodyPr/>
        <a:lstStyle/>
        <a:p>
          <a:endParaRPr lang="en-US"/>
        </a:p>
      </dgm:t>
    </dgm:pt>
    <dgm:pt modelId="{68E6F2FB-5AA5-4AC9-8F0C-11BF7EE7070B}" type="pres">
      <dgm:prSet presAssocID="{9564D642-0D6B-42B0-8AC9-C2897EC0B867}" presName="dummy1a" presStyleCnt="0"/>
      <dgm:spPr/>
    </dgm:pt>
    <dgm:pt modelId="{629617F6-6F93-4B0D-8996-C5CAA012FADD}" type="pres">
      <dgm:prSet presAssocID="{9564D642-0D6B-42B0-8AC9-C2897EC0B867}" presName="dummy1b" presStyleCnt="0"/>
      <dgm:spPr/>
    </dgm:pt>
    <dgm:pt modelId="{B1BB3559-82D7-4220-AEAD-9B2D03CB70AC}" type="pres">
      <dgm:prSet presAssocID="{9564D642-0D6B-42B0-8AC9-C2897EC0B86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ABED3E-7884-4EF0-8EAB-5EDD975E6C43}" type="pres">
      <dgm:prSet presAssocID="{9564D642-0D6B-42B0-8AC9-C2897EC0B867}" presName="wedge2" presStyleLbl="node1" presStyleIdx="1" presStyleCnt="3" custScaleY="95107"/>
      <dgm:spPr/>
      <dgm:t>
        <a:bodyPr/>
        <a:lstStyle/>
        <a:p>
          <a:endParaRPr lang="en-US"/>
        </a:p>
      </dgm:t>
    </dgm:pt>
    <dgm:pt modelId="{06B33104-043A-46DE-971D-B90A0515BF0A}" type="pres">
      <dgm:prSet presAssocID="{9564D642-0D6B-42B0-8AC9-C2897EC0B867}" presName="dummy2a" presStyleCnt="0"/>
      <dgm:spPr/>
    </dgm:pt>
    <dgm:pt modelId="{BA993742-CECB-4DC5-BB25-6B407FD615AF}" type="pres">
      <dgm:prSet presAssocID="{9564D642-0D6B-42B0-8AC9-C2897EC0B867}" presName="dummy2b" presStyleCnt="0"/>
      <dgm:spPr/>
    </dgm:pt>
    <dgm:pt modelId="{42C5A115-7DE6-4DA4-ACAD-BEE2F8DB44BD}" type="pres">
      <dgm:prSet presAssocID="{9564D642-0D6B-42B0-8AC9-C2897EC0B86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FDA651-D33E-4408-A61A-6610F314C0B0}" type="pres">
      <dgm:prSet presAssocID="{9564D642-0D6B-42B0-8AC9-C2897EC0B867}" presName="wedge3" presStyleLbl="node1" presStyleIdx="2" presStyleCnt="3" custScaleY="101950"/>
      <dgm:spPr/>
      <dgm:t>
        <a:bodyPr/>
        <a:lstStyle/>
        <a:p>
          <a:endParaRPr lang="en-US"/>
        </a:p>
      </dgm:t>
    </dgm:pt>
    <dgm:pt modelId="{D0C6A161-D57F-4B70-981E-4A598E600F67}" type="pres">
      <dgm:prSet presAssocID="{9564D642-0D6B-42B0-8AC9-C2897EC0B867}" presName="dummy3a" presStyleCnt="0"/>
      <dgm:spPr/>
    </dgm:pt>
    <dgm:pt modelId="{92AAA222-F353-4610-8AEA-432C2F234605}" type="pres">
      <dgm:prSet presAssocID="{9564D642-0D6B-42B0-8AC9-C2897EC0B867}" presName="dummy3b" presStyleCnt="0"/>
      <dgm:spPr/>
    </dgm:pt>
    <dgm:pt modelId="{E7318FE3-8385-4C9F-B340-FAAC44CD51A9}" type="pres">
      <dgm:prSet presAssocID="{9564D642-0D6B-42B0-8AC9-C2897EC0B86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AF00CF-0766-4F58-B8B1-4F3399942606}" type="pres">
      <dgm:prSet presAssocID="{3D31C608-5168-4447-A221-BDF4BA2B3A43}" presName="arrowWedge1" presStyleLbl="fgSibTrans2D1" presStyleIdx="0" presStyleCnt="3"/>
      <dgm:spPr/>
    </dgm:pt>
    <dgm:pt modelId="{64075DD4-24B7-4FD7-802D-A934F12481A3}" type="pres">
      <dgm:prSet presAssocID="{69074EDB-1933-4CEE-BAA5-4668860CD301}" presName="arrowWedge2" presStyleLbl="fgSibTrans2D1" presStyleIdx="1" presStyleCnt="3"/>
      <dgm:spPr/>
    </dgm:pt>
    <dgm:pt modelId="{AA4B7755-1C1F-4B8D-9A7B-21CF45C91580}" type="pres">
      <dgm:prSet presAssocID="{6644D827-9509-4673-8FE3-A681A6B059B3}" presName="arrowWedge3" presStyleLbl="fgSibTrans2D1" presStyleIdx="2" presStyleCnt="3"/>
      <dgm:spPr/>
    </dgm:pt>
  </dgm:ptLst>
  <dgm:cxnLst>
    <dgm:cxn modelId="{A3B8B7F6-B0CC-4D7E-8AA1-F5DEB43AB846}" type="presOf" srcId="{97B056F0-3FCA-464F-B1FC-AD8205BE9F18}" destId="{62ABED3E-7884-4EF0-8EAB-5EDD975E6C43}" srcOrd="0" destOrd="0" presId="urn:microsoft.com/office/officeart/2005/8/layout/cycle8"/>
    <dgm:cxn modelId="{1837A208-4237-4256-84C8-0E177D25F969}" type="presOf" srcId="{8742468D-0CA7-43ED-838C-F3C5BB09175C}" destId="{D33E39F6-DF25-4CA3-ABE4-C9415A9CF648}" srcOrd="0" destOrd="0" presId="urn:microsoft.com/office/officeart/2005/8/layout/cycle8"/>
    <dgm:cxn modelId="{F8750459-49F3-4E69-A1BE-25110D199E36}" type="presOf" srcId="{97B056F0-3FCA-464F-B1FC-AD8205BE9F18}" destId="{42C5A115-7DE6-4DA4-ACAD-BEE2F8DB44BD}" srcOrd="1" destOrd="0" presId="urn:microsoft.com/office/officeart/2005/8/layout/cycle8"/>
    <dgm:cxn modelId="{F3F5FAA2-B8F4-4114-9794-78D8D60A6EB0}" srcId="{9564D642-0D6B-42B0-8AC9-C2897EC0B867}" destId="{8E19AE1E-3C10-44DE-B8E4-F16E59AE2C88}" srcOrd="2" destOrd="0" parTransId="{A005C730-57E3-47ED-B680-B40F42ECDDBE}" sibTransId="{6644D827-9509-4673-8FE3-A681A6B059B3}"/>
    <dgm:cxn modelId="{E3CD62F2-E188-4BED-82E5-AABE1FD801B3}" type="presOf" srcId="{8742468D-0CA7-43ED-838C-F3C5BB09175C}" destId="{B1BB3559-82D7-4220-AEAD-9B2D03CB70AC}" srcOrd="1" destOrd="0" presId="urn:microsoft.com/office/officeart/2005/8/layout/cycle8"/>
    <dgm:cxn modelId="{CD2E401F-B2C5-4156-920A-DC49405C462E}" srcId="{9564D642-0D6B-42B0-8AC9-C2897EC0B867}" destId="{8742468D-0CA7-43ED-838C-F3C5BB09175C}" srcOrd="0" destOrd="0" parTransId="{CE22B33D-3AE6-47D4-80DA-E86B767089FF}" sibTransId="{3D31C608-5168-4447-A221-BDF4BA2B3A43}"/>
    <dgm:cxn modelId="{5B328195-6D06-4580-B4BE-4FC6AA72448C}" type="presOf" srcId="{8E19AE1E-3C10-44DE-B8E4-F16E59AE2C88}" destId="{E7318FE3-8385-4C9F-B340-FAAC44CD51A9}" srcOrd="1" destOrd="0" presId="urn:microsoft.com/office/officeart/2005/8/layout/cycle8"/>
    <dgm:cxn modelId="{D3C217BC-74C9-4769-A3DC-02A1AED8965E}" type="presOf" srcId="{8E19AE1E-3C10-44DE-B8E4-F16E59AE2C88}" destId="{95FDA651-D33E-4408-A61A-6610F314C0B0}" srcOrd="0" destOrd="0" presId="urn:microsoft.com/office/officeart/2005/8/layout/cycle8"/>
    <dgm:cxn modelId="{597ED1EC-8739-4D42-B480-8F60F2643566}" type="presOf" srcId="{9564D642-0D6B-42B0-8AC9-C2897EC0B867}" destId="{2B8CB146-3365-42E6-B57D-16D3F77FBA97}" srcOrd="0" destOrd="0" presId="urn:microsoft.com/office/officeart/2005/8/layout/cycle8"/>
    <dgm:cxn modelId="{D8ADB875-4DC6-4FED-9A12-3F1CED187E48}" srcId="{9564D642-0D6B-42B0-8AC9-C2897EC0B867}" destId="{97B056F0-3FCA-464F-B1FC-AD8205BE9F18}" srcOrd="1" destOrd="0" parTransId="{525F917E-704D-4100-BD84-45EA9317A658}" sibTransId="{69074EDB-1933-4CEE-BAA5-4668860CD301}"/>
    <dgm:cxn modelId="{D5919B47-9831-441D-9FA6-26F5C3654175}" type="presParOf" srcId="{2B8CB146-3365-42E6-B57D-16D3F77FBA97}" destId="{D33E39F6-DF25-4CA3-ABE4-C9415A9CF648}" srcOrd="0" destOrd="0" presId="urn:microsoft.com/office/officeart/2005/8/layout/cycle8"/>
    <dgm:cxn modelId="{109790F8-5EF4-4E17-8073-C9C9A54DF692}" type="presParOf" srcId="{2B8CB146-3365-42E6-B57D-16D3F77FBA97}" destId="{68E6F2FB-5AA5-4AC9-8F0C-11BF7EE7070B}" srcOrd="1" destOrd="0" presId="urn:microsoft.com/office/officeart/2005/8/layout/cycle8"/>
    <dgm:cxn modelId="{D9B457E8-23BF-424D-B494-F29618D0F188}" type="presParOf" srcId="{2B8CB146-3365-42E6-B57D-16D3F77FBA97}" destId="{629617F6-6F93-4B0D-8996-C5CAA012FADD}" srcOrd="2" destOrd="0" presId="urn:microsoft.com/office/officeart/2005/8/layout/cycle8"/>
    <dgm:cxn modelId="{9CC4FFB3-2E80-4E25-B707-3E2643485172}" type="presParOf" srcId="{2B8CB146-3365-42E6-B57D-16D3F77FBA97}" destId="{B1BB3559-82D7-4220-AEAD-9B2D03CB70AC}" srcOrd="3" destOrd="0" presId="urn:microsoft.com/office/officeart/2005/8/layout/cycle8"/>
    <dgm:cxn modelId="{B0194173-8DA6-4F12-AEC2-37D2E2CDF4F8}" type="presParOf" srcId="{2B8CB146-3365-42E6-B57D-16D3F77FBA97}" destId="{62ABED3E-7884-4EF0-8EAB-5EDD975E6C43}" srcOrd="4" destOrd="0" presId="urn:microsoft.com/office/officeart/2005/8/layout/cycle8"/>
    <dgm:cxn modelId="{BCF688F4-CBDE-438B-BC05-8FAC9F67A4EB}" type="presParOf" srcId="{2B8CB146-3365-42E6-B57D-16D3F77FBA97}" destId="{06B33104-043A-46DE-971D-B90A0515BF0A}" srcOrd="5" destOrd="0" presId="urn:microsoft.com/office/officeart/2005/8/layout/cycle8"/>
    <dgm:cxn modelId="{29A83208-3759-45FD-88B6-464F42FE4A75}" type="presParOf" srcId="{2B8CB146-3365-42E6-B57D-16D3F77FBA97}" destId="{BA993742-CECB-4DC5-BB25-6B407FD615AF}" srcOrd="6" destOrd="0" presId="urn:microsoft.com/office/officeart/2005/8/layout/cycle8"/>
    <dgm:cxn modelId="{23C3598E-C008-416E-A12F-52D78685C39C}" type="presParOf" srcId="{2B8CB146-3365-42E6-B57D-16D3F77FBA97}" destId="{42C5A115-7DE6-4DA4-ACAD-BEE2F8DB44BD}" srcOrd="7" destOrd="0" presId="urn:microsoft.com/office/officeart/2005/8/layout/cycle8"/>
    <dgm:cxn modelId="{55EEE58F-6BA0-494D-AE9D-7E5614264572}" type="presParOf" srcId="{2B8CB146-3365-42E6-B57D-16D3F77FBA97}" destId="{95FDA651-D33E-4408-A61A-6610F314C0B0}" srcOrd="8" destOrd="0" presId="urn:microsoft.com/office/officeart/2005/8/layout/cycle8"/>
    <dgm:cxn modelId="{767F970B-2260-469C-808C-C57BE879CAEA}" type="presParOf" srcId="{2B8CB146-3365-42E6-B57D-16D3F77FBA97}" destId="{D0C6A161-D57F-4B70-981E-4A598E600F67}" srcOrd="9" destOrd="0" presId="urn:microsoft.com/office/officeart/2005/8/layout/cycle8"/>
    <dgm:cxn modelId="{14619ECB-E39C-4A6B-B93C-398085111113}" type="presParOf" srcId="{2B8CB146-3365-42E6-B57D-16D3F77FBA97}" destId="{92AAA222-F353-4610-8AEA-432C2F234605}" srcOrd="10" destOrd="0" presId="urn:microsoft.com/office/officeart/2005/8/layout/cycle8"/>
    <dgm:cxn modelId="{F5A2A1BF-3A32-4914-9385-68BDC7698334}" type="presParOf" srcId="{2B8CB146-3365-42E6-B57D-16D3F77FBA97}" destId="{E7318FE3-8385-4C9F-B340-FAAC44CD51A9}" srcOrd="11" destOrd="0" presId="urn:microsoft.com/office/officeart/2005/8/layout/cycle8"/>
    <dgm:cxn modelId="{20D493A4-60D0-4119-9172-166B9C9D968E}" type="presParOf" srcId="{2B8CB146-3365-42E6-B57D-16D3F77FBA97}" destId="{81AF00CF-0766-4F58-B8B1-4F3399942606}" srcOrd="12" destOrd="0" presId="urn:microsoft.com/office/officeart/2005/8/layout/cycle8"/>
    <dgm:cxn modelId="{7B48B717-E4CA-4F91-9646-C97C14FAC8E7}" type="presParOf" srcId="{2B8CB146-3365-42E6-B57D-16D3F77FBA97}" destId="{64075DD4-24B7-4FD7-802D-A934F12481A3}" srcOrd="13" destOrd="0" presId="urn:microsoft.com/office/officeart/2005/8/layout/cycle8"/>
    <dgm:cxn modelId="{DEF8D417-671B-42D3-B539-40D93D4F96EF}" type="presParOf" srcId="{2B8CB146-3365-42E6-B57D-16D3F77FBA97}" destId="{AA4B7755-1C1F-4B8D-9A7B-21CF45C91580}" srcOrd="14" destOrd="0" presId="urn:microsoft.com/office/officeart/2005/8/layout/cycle8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32AE21FE-6267-4588-A75E-448A6BE1FB33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5CDF6223-8E38-4A30-BEF7-84CFA34F493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/>
          <a:lstStyle>
            <a:lvl1pPr algn="r">
              <a:defRPr sz="1200"/>
            </a:lvl1pPr>
          </a:lstStyle>
          <a:p>
            <a:fld id="{A05B34F6-CB85-4BA8-AE3B-26054FDBF2E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3" tIns="46077" rIns="92153" bIns="46077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6"/>
            <a:ext cx="5435600" cy="4469131"/>
          </a:xfrm>
          <a:prstGeom prst="rect">
            <a:avLst/>
          </a:prstGeom>
        </p:spPr>
        <p:txBody>
          <a:bodyPr vert="horz" lIns="92153" tIns="46077" rIns="92153" bIns="460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2153" tIns="46077" rIns="92153" bIns="46077" rtlCol="0" anchor="b"/>
          <a:lstStyle>
            <a:lvl1pPr algn="r">
              <a:defRPr sz="1200"/>
            </a:lvl1pPr>
          </a:lstStyle>
          <a:p>
            <a:fld id="{87F7A319-5017-4B93-AC5C-CA1F7AC9D74A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7A319-5017-4B93-AC5C-CA1F7AC9D74A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IE" smtClean="0"/>
              <a:t>CSO, Ireland</a:t>
            </a:r>
            <a:endParaRPr lang="en-I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571612"/>
            <a:ext cx="8715436" cy="71438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285992"/>
            <a:ext cx="8715436" cy="4311649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152400"/>
            <a:ext cx="9715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521450"/>
            <a:ext cx="1354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1600" b="1"/>
              <a:t>Patrick Foley</a:t>
            </a:r>
            <a:endParaRPr lang="en-US" sz="16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7D07-E0D1-4464-BEA8-80EA2600EAC0}" type="datetimeFigureOut">
              <a:rPr lang="en-US" smtClean="0"/>
              <a:pPr/>
              <a:t>7/11/2011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64296-2FA6-4EB0-8BF4-533CE90D1A2C}" type="slidenum">
              <a:rPr lang="en-IE" smtClean="0"/>
              <a:pPr/>
              <a:t>‹#›</a:t>
            </a:fld>
            <a:endParaRPr lang="en-IE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44" y="142852"/>
          <a:ext cx="2571736" cy="1161211"/>
        </p:xfrm>
        <a:graphic>
          <a:graphicData uri="http://schemas.openxmlformats.org/presentationml/2006/ole">
            <p:oleObj spid="_x0000_s1026" name="CorelDRAW" r:id="rId15" imgW="4141440" imgH="187128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 bright="35000" contrast="-51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152400"/>
            <a:ext cx="97155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0" y="6521450"/>
            <a:ext cx="13541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GB" sz="1600" b="1" dirty="0"/>
              <a:t>Patrick Foley</a:t>
            </a:r>
            <a:endParaRPr lang="en-US" sz="16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2071678"/>
            <a:ext cx="8458200" cy="2214578"/>
          </a:xfrm>
        </p:spPr>
        <p:txBody>
          <a:bodyPr>
            <a:normAutofit fontScale="90000"/>
          </a:bodyPr>
          <a:lstStyle/>
          <a:p>
            <a:pPr algn="l">
              <a:spcBef>
                <a:spcPts val="3600"/>
              </a:spcBef>
            </a:pPr>
            <a:r>
              <a:rPr lang="en-GB" sz="3600" b="1" dirty="0" smtClean="0"/>
              <a:t>Analysis of GHG Emissions in air transport</a:t>
            </a: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3200" b="1" dirty="0" smtClean="0"/>
              <a:t/>
            </a:r>
            <a:br>
              <a:rPr lang="en-GB" sz="3200" b="1" dirty="0" smtClean="0"/>
            </a:br>
            <a:r>
              <a:rPr lang="en-GB" sz="1800" b="1" dirty="0" smtClean="0"/>
              <a:t>by Gregg Patrick</a:t>
            </a:r>
            <a:endParaRPr lang="en-IE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4546" y="4357694"/>
            <a:ext cx="6400800" cy="1752600"/>
          </a:xfrm>
        </p:spPr>
        <p:txBody>
          <a:bodyPr/>
          <a:lstStyle/>
          <a:p>
            <a:pPr algn="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899592" y="1124744"/>
          <a:ext cx="698477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611560" y="908720"/>
          <a:ext cx="784887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043608" y="1340768"/>
          <a:ext cx="6984776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043608" y="1196752"/>
          <a:ext cx="68407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043608" y="1268760"/>
          <a:ext cx="698477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/>
        </p:nvGraphicFramePr>
        <p:xfrm>
          <a:off x="214313" y="1556792"/>
          <a:ext cx="8715375" cy="504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827584" y="1196752"/>
          <a:ext cx="80648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79512" y="980728"/>
          <a:ext cx="896448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124744"/>
            <a:ext cx="8715436" cy="1161248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Conclusions from experience to date: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Wealth of information to be attained</a:t>
            </a:r>
          </a:p>
          <a:p>
            <a:pPr lvl="1"/>
            <a:r>
              <a:rPr lang="en-IE" sz="2000" dirty="0" smtClean="0"/>
              <a:t>(Aircraft </a:t>
            </a:r>
            <a:r>
              <a:rPr lang="en-IE" sz="2000" dirty="0" err="1" smtClean="0"/>
              <a:t>kms</a:t>
            </a:r>
            <a:r>
              <a:rPr lang="en-IE" sz="2000" dirty="0" smtClean="0"/>
              <a:t>, passenger </a:t>
            </a:r>
            <a:r>
              <a:rPr lang="en-IE" sz="2000" dirty="0" err="1" smtClean="0"/>
              <a:t>kms</a:t>
            </a:r>
            <a:r>
              <a:rPr lang="en-IE" sz="2000" dirty="0" smtClean="0"/>
              <a:t>, tonne-</a:t>
            </a:r>
            <a:r>
              <a:rPr lang="en-IE" sz="2000" dirty="0" err="1" smtClean="0"/>
              <a:t>kms</a:t>
            </a:r>
            <a:r>
              <a:rPr lang="en-IE" sz="2000" dirty="0" smtClean="0"/>
              <a:t>, CO</a:t>
            </a:r>
            <a:r>
              <a:rPr lang="en-IE" sz="2000" baseline="-25000" dirty="0" smtClean="0"/>
              <a:t>2</a:t>
            </a:r>
            <a:r>
              <a:rPr lang="en-IE" sz="2000" dirty="0" smtClean="0"/>
              <a:t>, </a:t>
            </a:r>
            <a:r>
              <a:rPr lang="en-IE" sz="2000" dirty="0" err="1" smtClean="0"/>
              <a:t>NO</a:t>
            </a:r>
            <a:r>
              <a:rPr lang="en-IE" sz="2000" baseline="-25000" dirty="0" err="1" smtClean="0"/>
              <a:t>x</a:t>
            </a:r>
            <a:r>
              <a:rPr lang="en-IE" sz="2000" dirty="0" smtClean="0"/>
              <a:t>, HC, CO, CO</a:t>
            </a:r>
            <a:r>
              <a:rPr lang="en-IE" sz="2000" baseline="-25000" dirty="0" smtClean="0"/>
              <a:t>2 </a:t>
            </a:r>
            <a:r>
              <a:rPr lang="en-IE" sz="2000" dirty="0" smtClean="0"/>
              <a:t>per passenger, CO</a:t>
            </a:r>
            <a:r>
              <a:rPr lang="en-IE" sz="2000" baseline="-25000" dirty="0" smtClean="0"/>
              <a:t>2 </a:t>
            </a:r>
            <a:r>
              <a:rPr lang="en-IE" sz="2000" dirty="0" smtClean="0"/>
              <a:t>per tonne of freight, by airport, route, aircraft type, etc.)</a:t>
            </a:r>
          </a:p>
          <a:p>
            <a:r>
              <a:rPr lang="en-IE" sz="2400" dirty="0" smtClean="0"/>
              <a:t>Process relatively straightforward</a:t>
            </a:r>
          </a:p>
          <a:p>
            <a:r>
              <a:rPr lang="en-IE" sz="2400" dirty="0" smtClean="0"/>
              <a:t>Use of </a:t>
            </a:r>
            <a:r>
              <a:rPr lang="en-IE" sz="2400" dirty="0" err="1" smtClean="0"/>
              <a:t>Eurocontrol</a:t>
            </a:r>
            <a:r>
              <a:rPr lang="en-IE" sz="2400" dirty="0" smtClean="0"/>
              <a:t> data adds refinement</a:t>
            </a:r>
          </a:p>
          <a:p>
            <a:r>
              <a:rPr lang="en-IE" sz="2400" dirty="0" smtClean="0"/>
              <a:t>Only significant problem is the limitation of the </a:t>
            </a:r>
            <a:r>
              <a:rPr lang="en-IE" sz="2400" dirty="0" smtClean="0"/>
              <a:t>EMEP/EEA datasets</a:t>
            </a:r>
            <a:endParaRPr lang="en-IE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Further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564904"/>
            <a:ext cx="8715436" cy="403273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IE" sz="2400" dirty="0" smtClean="0"/>
              <a:t>Jul 2011	Investigation of </a:t>
            </a:r>
            <a:r>
              <a:rPr lang="en-IE" sz="2400" dirty="0" err="1" smtClean="0"/>
              <a:t>Eurocontrol</a:t>
            </a:r>
            <a:r>
              <a:rPr lang="en-IE" sz="2400" dirty="0" smtClean="0"/>
              <a:t> ‘Small Emitters Tool’</a:t>
            </a:r>
          </a:p>
          <a:p>
            <a:pPr>
              <a:lnSpc>
                <a:spcPct val="150000"/>
              </a:lnSpc>
              <a:buNone/>
            </a:pPr>
            <a:r>
              <a:rPr lang="en-IE" sz="2400" dirty="0" smtClean="0"/>
              <a:t>Aug 2011	Presentation of paper at ITRN conference</a:t>
            </a:r>
          </a:p>
          <a:p>
            <a:pPr>
              <a:lnSpc>
                <a:spcPct val="150000"/>
              </a:lnSpc>
              <a:buNone/>
            </a:pPr>
            <a:r>
              <a:rPr lang="en-IE" sz="2400" dirty="0" smtClean="0"/>
              <a:t>Dec 2012(?)	Dissemination of results on CSO </a:t>
            </a:r>
            <a:r>
              <a:rPr lang="en-IE" sz="2400" dirty="0" err="1" smtClean="0"/>
              <a:t>StatBank</a:t>
            </a:r>
            <a:r>
              <a:rPr lang="en-IE" sz="2400" dirty="0" smtClean="0"/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IE" sz="2400" dirty="0" smtClean="0"/>
              <a:t>                      service	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492896"/>
            <a:ext cx="8715436" cy="4104745"/>
          </a:xfrm>
        </p:spPr>
        <p:txBody>
          <a:bodyPr/>
          <a:lstStyle/>
          <a:p>
            <a:r>
              <a:rPr lang="en-IE" dirty="0" smtClean="0"/>
              <a:t>Timeline to project</a:t>
            </a:r>
          </a:p>
          <a:p>
            <a:r>
              <a:rPr lang="en-IE" dirty="0" smtClean="0"/>
              <a:t>Work done to date</a:t>
            </a:r>
          </a:p>
          <a:p>
            <a:r>
              <a:rPr lang="en-IE" dirty="0" smtClean="0"/>
              <a:t>Some methodological issues</a:t>
            </a:r>
          </a:p>
          <a:p>
            <a:r>
              <a:rPr lang="en-IE" dirty="0" smtClean="0"/>
              <a:t>Preliminary results for GHG emissions, 2005-2010</a:t>
            </a:r>
          </a:p>
          <a:p>
            <a:r>
              <a:rPr lang="en-IE" dirty="0" smtClean="0"/>
              <a:t>Further developments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  <a:buNone/>
            </a:pPr>
            <a:r>
              <a:rPr lang="en-IE" sz="2400" dirty="0" smtClean="0"/>
              <a:t>Sep 2009		Project initiation (phase 1)</a:t>
            </a:r>
          </a:p>
          <a:p>
            <a:pPr lvl="1">
              <a:lnSpc>
                <a:spcPct val="150000"/>
              </a:lnSpc>
              <a:buNone/>
            </a:pPr>
            <a:r>
              <a:rPr lang="en-IE" sz="2400" dirty="0" smtClean="0"/>
              <a:t>Nov 2009		Presentation of method at Business</a:t>
            </a:r>
          </a:p>
          <a:p>
            <a:pPr lvl="1">
              <a:buNone/>
            </a:pPr>
            <a:r>
              <a:rPr lang="en-IE" sz="2400" dirty="0" smtClean="0"/>
              <a:t>				Statistics Seminar, Dublin</a:t>
            </a:r>
          </a:p>
          <a:p>
            <a:pPr lvl="1">
              <a:lnSpc>
                <a:spcPct val="150000"/>
              </a:lnSpc>
              <a:buNone/>
            </a:pPr>
            <a:r>
              <a:rPr lang="en-IE" sz="2400" dirty="0" smtClean="0"/>
              <a:t>Nov 2010		Joint discussion with Eurostat</a:t>
            </a:r>
          </a:p>
          <a:p>
            <a:pPr lvl="1">
              <a:lnSpc>
                <a:spcPct val="150000"/>
              </a:lnSpc>
              <a:buNone/>
            </a:pPr>
            <a:r>
              <a:rPr lang="en-IE" sz="2400" dirty="0" smtClean="0"/>
              <a:t>Feb 2011		Project restarted (phase 2)</a:t>
            </a:r>
          </a:p>
          <a:p>
            <a:pPr lvl="1">
              <a:lnSpc>
                <a:spcPct val="150000"/>
              </a:lnSpc>
              <a:buNone/>
            </a:pPr>
            <a:r>
              <a:rPr lang="en-IE" sz="2400" dirty="0" smtClean="0"/>
              <a:t>May 2011		Preliminary results available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8760"/>
            <a:ext cx="8715436" cy="71438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Work Done (Phase 1)</a:t>
            </a:r>
            <a:endParaRPr lang="en-US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179512" y="1988840"/>
          <a:ext cx="8715375" cy="431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32B7EE-7789-4BBF-82C7-F9F90CC23D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766D1D-AF34-4140-9CA2-BF4EE81C4B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F605DC-3778-488E-85EB-894C91CEEB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4A0DAA-EB07-41F3-B910-A3980170AB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F29F7F-0ED5-48E2-9604-CC81B43C4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4DC2F3-9F51-43CD-A454-C792A9465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F8A96B-4AAE-4C74-B37F-14A69AFA3E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81BC10-F46F-4696-9EC4-6E97AE1EAD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6AA87E-D85B-4DCE-B318-3D2FEB22D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A21EC5-408A-42B2-8F73-4F9D63AFBD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268760"/>
            <a:ext cx="8715436" cy="792088"/>
          </a:xfrm>
        </p:spPr>
        <p:txBody>
          <a:bodyPr>
            <a:normAutofit/>
          </a:bodyPr>
          <a:lstStyle/>
          <a:p>
            <a:r>
              <a:rPr lang="en-IE" dirty="0" smtClean="0"/>
              <a:t>Work Done (Phase 1)</a:t>
            </a:r>
            <a:endParaRPr lang="en-US" dirty="0"/>
          </a:p>
        </p:txBody>
      </p:sp>
      <p:pic>
        <p:nvPicPr>
          <p:cNvPr id="4" name="Content Placeholder 3" descr="aviation_extract_new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2060848"/>
            <a:ext cx="6624736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196752"/>
            <a:ext cx="8715436" cy="72008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Work Done (Phase 2)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1520" y="1916832"/>
          <a:ext cx="8715375" cy="4311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2204864"/>
            <a:ext cx="1728192" cy="203132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Year 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Month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Day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Origin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Departure</a:t>
            </a:r>
          </a:p>
          <a:p>
            <a:pPr>
              <a:buFont typeface="Arial" pitchFamily="34" charset="0"/>
              <a:buChar char="•"/>
            </a:pPr>
            <a:r>
              <a:rPr lang="en-IE" b="1" dirty="0" smtClean="0">
                <a:latin typeface="+mj-lt"/>
              </a:rPr>
              <a:t>Mean Distance</a:t>
            </a:r>
            <a:endParaRPr lang="en-US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248" y="2132856"/>
            <a:ext cx="2088232" cy="258532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Year 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Month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Origin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Departure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Aircraft Type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Flights</a:t>
            </a:r>
          </a:p>
          <a:p>
            <a:pPr>
              <a:buFont typeface="Arial" pitchFamily="34" charset="0"/>
              <a:buChar char="•"/>
            </a:pPr>
            <a:r>
              <a:rPr lang="en-IE" b="1" dirty="0" smtClean="0">
                <a:latin typeface="+mj-lt"/>
              </a:rPr>
              <a:t>Passengers</a:t>
            </a:r>
          </a:p>
          <a:p>
            <a:pPr>
              <a:buFont typeface="Arial" pitchFamily="34" charset="0"/>
              <a:buChar char="•"/>
            </a:pPr>
            <a:r>
              <a:rPr lang="en-IE" b="1" dirty="0" smtClean="0">
                <a:latin typeface="+mj-lt"/>
              </a:rPr>
              <a:t>Freight &amp; Mail</a:t>
            </a:r>
          </a:p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Seats</a:t>
            </a:r>
            <a:endParaRPr lang="en-US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6093296"/>
            <a:ext cx="4248472" cy="64633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IE" dirty="0" smtClean="0">
                <a:latin typeface="+mj-lt"/>
              </a:rPr>
              <a:t>Aircraft Type</a:t>
            </a:r>
          </a:p>
          <a:p>
            <a:pPr>
              <a:buFont typeface="Arial" pitchFamily="34" charset="0"/>
              <a:buChar char="•"/>
            </a:pPr>
            <a:r>
              <a:rPr lang="en-IE" b="1" dirty="0" smtClean="0">
                <a:latin typeface="+mj-lt"/>
              </a:rPr>
              <a:t>Fuel Burn/Distance GHG emissions</a:t>
            </a:r>
            <a:endParaRPr lang="en-US" b="1" dirty="0">
              <a:latin typeface="+mj-lt"/>
            </a:endParaRPr>
          </a:p>
        </p:txBody>
      </p:sp>
      <p:cxnSp>
        <p:nvCxnSpPr>
          <p:cNvPr id="9" name="Straight Connector 8"/>
          <p:cNvCxnSpPr>
            <a:stCxn id="5" idx="3"/>
          </p:cNvCxnSpPr>
          <p:nvPr/>
        </p:nvCxnSpPr>
        <p:spPr>
          <a:xfrm>
            <a:off x="2483768" y="3220527"/>
            <a:ext cx="504056" cy="280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1"/>
          </p:cNvCxnSpPr>
          <p:nvPr/>
        </p:nvCxnSpPr>
        <p:spPr>
          <a:xfrm rot="10800000" flipV="1">
            <a:off x="6300192" y="3425518"/>
            <a:ext cx="504056" cy="147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0"/>
          </p:cNvCxnSpPr>
          <p:nvPr/>
        </p:nvCxnSpPr>
        <p:spPr>
          <a:xfrm rot="5400000" flipH="1" flipV="1">
            <a:off x="4590002" y="5967282"/>
            <a:ext cx="216024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124744"/>
            <a:ext cx="8715436" cy="1008112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Key problems with EMEP/EAA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E" dirty="0" smtClean="0"/>
              <a:t>Only 19 jet aircraft types represented </a:t>
            </a:r>
          </a:p>
          <a:p>
            <a:pPr lvl="1"/>
            <a:r>
              <a:rPr lang="en-IE" sz="2400" dirty="0" smtClean="0"/>
              <a:t>Many modern jet types missing (e.g. Boeing 737-800)</a:t>
            </a:r>
          </a:p>
          <a:p>
            <a:pPr lvl="1"/>
            <a:r>
              <a:rPr lang="en-IE" sz="2400" dirty="0" smtClean="0"/>
              <a:t>No small executive jets (e.g. </a:t>
            </a:r>
            <a:r>
              <a:rPr lang="en-IE" sz="2400" dirty="0" err="1" smtClean="0"/>
              <a:t>Learjet</a:t>
            </a:r>
            <a:r>
              <a:rPr lang="en-IE" sz="2400" dirty="0" smtClean="0"/>
              <a:t>)</a:t>
            </a:r>
          </a:p>
          <a:p>
            <a:pPr lvl="1">
              <a:buNone/>
            </a:pPr>
            <a:endParaRPr lang="en-IE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IE" dirty="0" smtClean="0"/>
              <a:t>Only 25 turboprop aircraft types represent</a:t>
            </a:r>
          </a:p>
          <a:p>
            <a:pPr lvl="1"/>
            <a:r>
              <a:rPr lang="en-IE" sz="2400" dirty="0" smtClean="0"/>
              <a:t>Only one small turboprop (Cessna 208 Caravan) </a:t>
            </a:r>
          </a:p>
          <a:p>
            <a:pPr lvl="1"/>
            <a:endParaRPr lang="en-IE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Ad hoc solution - Concordance</a:t>
            </a:r>
            <a:endParaRPr lang="en-US" dirty="0"/>
          </a:p>
        </p:txBody>
      </p:sp>
      <p:graphicFrame>
        <p:nvGraphicFramePr>
          <p:cNvPr id="14338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827584" y="2433190"/>
          <a:ext cx="7272808" cy="3631932"/>
        </p:xfrm>
        <a:graphic>
          <a:graphicData uri="http://schemas.openxmlformats.org/presentationml/2006/ole">
            <p:oleObj spid="_x0000_s14338" name="Worksheet" r:id="rId3" imgW="4524451" imgH="153344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>
                <a:latin typeface="Arial" pitchFamily="34" charset="0"/>
                <a:cs typeface="Arial" pitchFamily="34" charset="0"/>
              </a:rPr>
              <a:t>Preliminary Results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latin typeface="Arial" pitchFamily="34" charset="0"/>
                <a:cs typeface="Arial" pitchFamily="34" charset="0"/>
              </a:rPr>
              <a:t>2005-2010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SO ADC Semin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3787</TotalTime>
  <Words>395</Words>
  <Application>Microsoft Office PowerPoint</Application>
  <PresentationFormat>On-screen Show (4:3)</PresentationFormat>
  <Paragraphs>97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Default Design</vt:lpstr>
      <vt:lpstr>CSO ADC Seminar</vt:lpstr>
      <vt:lpstr>1_Default Design</vt:lpstr>
      <vt:lpstr>CorelDRAW</vt:lpstr>
      <vt:lpstr>Microsoft Office Excel 97-2003 Worksheet</vt:lpstr>
      <vt:lpstr>Analysis of GHG Emissions in air transport   by Gregg Patrick</vt:lpstr>
      <vt:lpstr>Overview</vt:lpstr>
      <vt:lpstr>Timeline</vt:lpstr>
      <vt:lpstr>Work Done (Phase 1)</vt:lpstr>
      <vt:lpstr>Work Done (Phase 1)</vt:lpstr>
      <vt:lpstr>Work Done (Phase 2)</vt:lpstr>
      <vt:lpstr>Key problems with EMEP/EAA data</vt:lpstr>
      <vt:lpstr>Ad hoc solution - Concordance</vt:lpstr>
      <vt:lpstr>Preliminary Results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Conclusions from experience to date:</vt:lpstr>
      <vt:lpstr>Further developments</vt:lpstr>
    </vt:vector>
  </TitlesOfParts>
  <Company>Central Statistics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Data Seminar       - an added dimension to official statistics</dc:title>
  <dc:creator>dunnejo</dc:creator>
  <cp:lastModifiedBy>patrickg</cp:lastModifiedBy>
  <cp:revision>261</cp:revision>
  <dcterms:created xsi:type="dcterms:W3CDTF">2010-01-14T14:07:28Z</dcterms:created>
  <dcterms:modified xsi:type="dcterms:W3CDTF">2011-07-11T11:15:02Z</dcterms:modified>
</cp:coreProperties>
</file>